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media/image2.jpeg" ContentType="image/jpeg"/>
  <Override PartName="/ppt/theme/theme2.xml" ContentType="application/vnd.openxmlformats-officedocument.theme+xml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</p:sldIdLst>
  <p:sldSz cx="13004800" cy="9753600"/>
  <p:notesSz cx="6858000" cy="9144000"/>
  <p:defaultTextStyle>
    <a:lvl1pPr algn="ctr" defTabSz="584200">
      <a:defRPr sz="3600">
        <a:solidFill>
          <a:srgbClr val="558AAB"/>
        </a:solidFill>
        <a:latin typeface="+mj-lt"/>
        <a:ea typeface="+mj-ea"/>
        <a:cs typeface="+mj-cs"/>
        <a:sym typeface="Helvetica Neue Bold Condensed"/>
      </a:defRPr>
    </a:lvl1pPr>
    <a:lvl2pPr indent="228600" algn="ctr" defTabSz="584200">
      <a:defRPr sz="3600">
        <a:solidFill>
          <a:srgbClr val="558AAB"/>
        </a:solidFill>
        <a:latin typeface="+mj-lt"/>
        <a:ea typeface="+mj-ea"/>
        <a:cs typeface="+mj-cs"/>
        <a:sym typeface="Helvetica Neue Bold Condensed"/>
      </a:defRPr>
    </a:lvl2pPr>
    <a:lvl3pPr indent="457200" algn="ctr" defTabSz="584200">
      <a:defRPr sz="3600">
        <a:solidFill>
          <a:srgbClr val="558AAB"/>
        </a:solidFill>
        <a:latin typeface="+mj-lt"/>
        <a:ea typeface="+mj-ea"/>
        <a:cs typeface="+mj-cs"/>
        <a:sym typeface="Helvetica Neue Bold Condensed"/>
      </a:defRPr>
    </a:lvl3pPr>
    <a:lvl4pPr indent="685800" algn="ctr" defTabSz="584200">
      <a:defRPr sz="3600">
        <a:solidFill>
          <a:srgbClr val="558AAB"/>
        </a:solidFill>
        <a:latin typeface="+mj-lt"/>
        <a:ea typeface="+mj-ea"/>
        <a:cs typeface="+mj-cs"/>
        <a:sym typeface="Helvetica Neue Bold Condensed"/>
      </a:defRPr>
    </a:lvl4pPr>
    <a:lvl5pPr indent="914400" algn="ctr" defTabSz="584200">
      <a:defRPr sz="3600">
        <a:solidFill>
          <a:srgbClr val="558AAB"/>
        </a:solidFill>
        <a:latin typeface="+mj-lt"/>
        <a:ea typeface="+mj-ea"/>
        <a:cs typeface="+mj-cs"/>
        <a:sym typeface="Helvetica Neue Bold Condensed"/>
      </a:defRPr>
    </a:lvl5pPr>
    <a:lvl6pPr indent="1143000" algn="ctr" defTabSz="584200">
      <a:defRPr sz="3600">
        <a:solidFill>
          <a:srgbClr val="558AAB"/>
        </a:solidFill>
        <a:latin typeface="+mj-lt"/>
        <a:ea typeface="+mj-ea"/>
        <a:cs typeface="+mj-cs"/>
        <a:sym typeface="Helvetica Neue Bold Condensed"/>
      </a:defRPr>
    </a:lvl6pPr>
    <a:lvl7pPr indent="1371600" algn="ctr" defTabSz="584200">
      <a:defRPr sz="3600">
        <a:solidFill>
          <a:srgbClr val="558AAB"/>
        </a:solidFill>
        <a:latin typeface="+mj-lt"/>
        <a:ea typeface="+mj-ea"/>
        <a:cs typeface="+mj-cs"/>
        <a:sym typeface="Helvetica Neue Bold Condensed"/>
      </a:defRPr>
    </a:lvl7pPr>
    <a:lvl8pPr indent="1600200" algn="ctr" defTabSz="584200">
      <a:defRPr sz="3600">
        <a:solidFill>
          <a:srgbClr val="558AAB"/>
        </a:solidFill>
        <a:latin typeface="+mj-lt"/>
        <a:ea typeface="+mj-ea"/>
        <a:cs typeface="+mj-cs"/>
        <a:sym typeface="Helvetica Neue Bold Condensed"/>
      </a:defRPr>
    </a:lvl8pPr>
    <a:lvl9pPr indent="1828800" algn="ctr" defTabSz="584200">
      <a:defRPr sz="3600">
        <a:solidFill>
          <a:srgbClr val="558AAB"/>
        </a:solidFill>
        <a:latin typeface="+mj-lt"/>
        <a:ea typeface="+mj-ea"/>
        <a:cs typeface="+mj-cs"/>
        <a:sym typeface="Helvetica Neue Bold Condensed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12700" cap="flat">
              <a:solidFill>
                <a:srgbClr val="A1A3A7"/>
              </a:solidFill>
              <a:prstDash val="solid"/>
              <a:miter lim="400000"/>
            </a:ln>
          </a:left>
          <a:right>
            <a:ln w="12700" cap="flat">
              <a:solidFill>
                <a:srgbClr val="A1A3A7"/>
              </a:solidFill>
              <a:prstDash val="solid"/>
              <a:miter lim="400000"/>
            </a:ln>
          </a:right>
          <a:top>
            <a:ln w="12700" cap="flat">
              <a:solidFill>
                <a:srgbClr val="A1A3A7"/>
              </a:solidFill>
              <a:prstDash val="solid"/>
              <a:miter lim="400000"/>
            </a:ln>
          </a:top>
          <a:bottom>
            <a:ln w="12700" cap="flat">
              <a:solidFill>
                <a:srgbClr val="A1A3A7"/>
              </a:solidFill>
              <a:prstDash val="solid"/>
              <a:miter lim="400000"/>
            </a:ln>
          </a:bottom>
          <a:insideH>
            <a:ln w="12700" cap="flat">
              <a:solidFill>
                <a:srgbClr val="A1A3A7"/>
              </a:solidFill>
              <a:prstDash val="solid"/>
              <a:miter lim="400000"/>
            </a:ln>
          </a:insideH>
          <a:insideV>
            <a:ln w="12700" cap="flat">
              <a:solidFill>
                <a:srgbClr val="A1A3A7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91908C">
              <a:alpha val="15000"/>
            </a:srgbClr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1A3A7"/>
              </a:solidFill>
              <a:prstDash val="solid"/>
              <a:miter lim="400000"/>
            </a:ln>
          </a:left>
          <a:right>
            <a:ln w="12700" cap="flat">
              <a:solidFill>
                <a:srgbClr val="A1A3A7"/>
              </a:solidFill>
              <a:prstDash val="solid"/>
              <a:miter lim="400000"/>
            </a:ln>
          </a:right>
          <a:top>
            <a:ln w="12700" cap="flat">
              <a:solidFill>
                <a:srgbClr val="A1A3A7"/>
              </a:solidFill>
              <a:prstDash val="solid"/>
              <a:miter lim="400000"/>
            </a:ln>
          </a:top>
          <a:bottom>
            <a:ln w="12700" cap="flat">
              <a:solidFill>
                <a:srgbClr val="A1A3A7"/>
              </a:solidFill>
              <a:prstDash val="solid"/>
              <a:miter lim="400000"/>
            </a:ln>
          </a:bottom>
          <a:insideH>
            <a:ln w="12700" cap="flat">
              <a:solidFill>
                <a:srgbClr val="A1A3A7"/>
              </a:solidFill>
              <a:prstDash val="solid"/>
              <a:miter lim="400000"/>
            </a:ln>
          </a:insideH>
          <a:insideV>
            <a:ln w="12700" cap="flat">
              <a:solidFill>
                <a:srgbClr val="A1A3A7"/>
              </a:solidFill>
              <a:prstDash val="solid"/>
              <a:miter lim="400000"/>
            </a:ln>
          </a:insideV>
        </a:tcBdr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12700" cap="flat">
              <a:solidFill>
                <a:srgbClr val="A1A3A7"/>
              </a:solidFill>
              <a:prstDash val="solid"/>
              <a:miter lim="400000"/>
            </a:ln>
          </a:left>
          <a:right>
            <a:ln w="12700" cap="flat">
              <a:solidFill>
                <a:srgbClr val="A1A3A7"/>
              </a:solidFill>
              <a:prstDash val="solid"/>
              <a:miter lim="400000"/>
            </a:ln>
          </a:right>
          <a:top>
            <a:ln w="25400" cap="flat">
              <a:solidFill>
                <a:srgbClr val="66635E"/>
              </a:solidFill>
              <a:prstDash val="solid"/>
              <a:miter lim="400000"/>
            </a:ln>
          </a:top>
          <a:bottom>
            <a:ln w="12700" cap="flat">
              <a:solidFill>
                <a:srgbClr val="A1A3A7"/>
              </a:solidFill>
              <a:prstDash val="solid"/>
              <a:miter lim="400000"/>
            </a:ln>
          </a:bottom>
          <a:insideH>
            <a:ln w="12700" cap="flat">
              <a:solidFill>
                <a:srgbClr val="A1A3A7"/>
              </a:solidFill>
              <a:prstDash val="solid"/>
              <a:miter lim="400000"/>
            </a:ln>
          </a:insideH>
          <a:insideV>
            <a:ln w="12700" cap="flat">
              <a:solidFill>
                <a:srgbClr val="A1A3A7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1A3A7"/>
              </a:solidFill>
              <a:prstDash val="solid"/>
              <a:miter lim="400000"/>
            </a:ln>
          </a:left>
          <a:right>
            <a:ln w="12700" cap="flat">
              <a:solidFill>
                <a:srgbClr val="A1A3A7"/>
              </a:solidFill>
              <a:prstDash val="solid"/>
              <a:miter lim="400000"/>
            </a:ln>
          </a:right>
          <a:top>
            <a:ln w="12700" cap="flat">
              <a:solidFill>
                <a:srgbClr val="A1A3A7"/>
              </a:solidFill>
              <a:prstDash val="solid"/>
              <a:miter lim="400000"/>
            </a:ln>
          </a:top>
          <a:bottom>
            <a:ln w="12700" cap="flat">
              <a:solidFill>
                <a:srgbClr val="A1A3A7"/>
              </a:solidFill>
              <a:prstDash val="solid"/>
              <a:miter lim="400000"/>
            </a:ln>
          </a:bottom>
          <a:insideH>
            <a:ln w="12700" cap="flat">
              <a:solidFill>
                <a:srgbClr val="A1A3A7"/>
              </a:solidFill>
              <a:prstDash val="solid"/>
              <a:miter lim="400000"/>
            </a:ln>
          </a:insideH>
          <a:insideV>
            <a:ln w="12700" cap="flat">
              <a:solidFill>
                <a:srgbClr val="A1A3A7"/>
              </a:solidFill>
              <a:prstDash val="solid"/>
              <a:miter lim="400000"/>
            </a:ln>
          </a:insideV>
        </a:tcBdr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12700" cap="flat">
              <a:solidFill>
                <a:srgbClr val="D6D5CB"/>
              </a:solidFill>
              <a:prstDash val="solid"/>
              <a:miter lim="400000"/>
            </a:ln>
          </a:left>
          <a:right>
            <a:ln w="12700" cap="flat">
              <a:solidFill>
                <a:srgbClr val="D6D5CB"/>
              </a:solidFill>
              <a:prstDash val="solid"/>
              <a:miter lim="400000"/>
            </a:ln>
          </a:right>
          <a:top>
            <a:ln w="12700" cap="flat">
              <a:solidFill>
                <a:srgbClr val="D6D5CB"/>
              </a:solidFill>
              <a:prstDash val="solid"/>
              <a:miter lim="400000"/>
            </a:ln>
          </a:top>
          <a:bottom>
            <a:ln w="12700" cap="flat">
              <a:solidFill>
                <a:srgbClr val="D6D5CB"/>
              </a:solidFill>
              <a:prstDash val="solid"/>
              <a:miter lim="400000"/>
            </a:ln>
          </a:bottom>
          <a:insideH>
            <a:ln w="12700" cap="flat">
              <a:solidFill>
                <a:srgbClr val="D6D5CB"/>
              </a:solidFill>
              <a:prstDash val="solid"/>
              <a:miter lim="400000"/>
            </a:ln>
          </a:insideH>
          <a:insideV>
            <a:ln w="12700" cap="flat">
              <a:solidFill>
                <a:srgbClr val="D6D5CB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91908C">
              <a:alpha val="15000"/>
            </a:srgbClr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D6D5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D6D5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</a:tcStyle>
    </a:firstRow>
  </a:tblStyle>
  <a:tblStyle styleId="{EEE7283C-3CF3-47DC-8721-378D4A62B22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12700" cap="flat">
              <a:solidFill>
                <a:srgbClr val="87660F">
                  <a:alpha val="85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87660F">
                  <a:alpha val="85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87660F">
                  <a:alpha val="85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87660F">
                  <a:alpha val="85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87660F">
                  <a:alpha val="85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87660F">
                  <a:alpha val="85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91908C">
              <a:alpha val="15000"/>
            </a:srgbClr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87660F"/>
              </a:solidFill>
              <a:prstDash val="solid"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D6D5CB"/>
              </a:solidFill>
              <a:prstDash val="solid"/>
              <a:miter lim="400000"/>
            </a:ln>
          </a:insideV>
        </a:tcBdr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87660F"/>
              </a:solidFill>
              <a:prstDash val="solid"/>
              <a:miter lim="400000"/>
            </a:ln>
          </a:top>
          <a:bottom>
            <a:ln w="12700" cap="flat">
              <a:solidFill>
                <a:srgbClr val="87660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87660E">
                  <a:alpha val="85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87660E">
                  <a:alpha val="85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87660F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87660E">
                  <a:alpha val="85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87660E">
                  <a:alpha val="85000"/>
                </a:srgbClr>
              </a:solidFill>
              <a:prstDash val="solid"/>
              <a:miter lim="400000"/>
            </a:ln>
          </a:insideV>
        </a:tcBdr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25400" cap="rnd">
              <a:solidFill>
                <a:srgbClr val="A2A1A6"/>
              </a:solidFill>
              <a:custDash>
                <a:ds d="100000" sp="200000"/>
              </a:custDash>
              <a:miter lim="400000"/>
            </a:ln>
          </a:left>
          <a:right>
            <a:ln w="25400" cap="rnd">
              <a:solidFill>
                <a:srgbClr val="A2A1A6"/>
              </a:solidFill>
              <a:custDash>
                <a:ds d="100000" sp="200000"/>
              </a:custDash>
              <a:miter lim="400000"/>
            </a:ln>
          </a:right>
          <a:top>
            <a:ln w="12700" cap="flat">
              <a:solidFill>
                <a:srgbClr val="A1A3A7"/>
              </a:solidFill>
              <a:prstDash val="solid"/>
              <a:miter lim="400000"/>
            </a:ln>
          </a:top>
          <a:bottom>
            <a:ln w="12700" cap="flat">
              <a:solidFill>
                <a:srgbClr val="A1A3A7"/>
              </a:solidFill>
              <a:prstDash val="solid"/>
              <a:miter lim="400000"/>
            </a:ln>
          </a:bottom>
          <a:insideH>
            <a:ln w="12700" cap="flat">
              <a:solidFill>
                <a:srgbClr val="A1A3A7"/>
              </a:solidFill>
              <a:prstDash val="solid"/>
              <a:miter lim="400000"/>
            </a:ln>
          </a:insideH>
          <a:insideV>
            <a:ln w="25400" cap="rnd">
              <a:solidFill>
                <a:srgbClr val="A2A1A6"/>
              </a:solidFill>
              <a:custDash>
                <a:ds d="1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91908C">
              <a:alpha val="15000"/>
            </a:srgbClr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25400" cap="rnd">
              <a:solidFill>
                <a:srgbClr val="A1A3A7"/>
              </a:solidFill>
              <a:custDash>
                <a:ds d="100000" sp="200000"/>
              </a:custDash>
              <a:miter lim="400000"/>
            </a:ln>
          </a:left>
          <a:right>
            <a:ln w="25400" cap="rnd">
              <a:solidFill>
                <a:srgbClr val="A1A3A7"/>
              </a:solidFill>
              <a:custDash>
                <a:ds d="1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rnd">
              <a:solidFill>
                <a:srgbClr val="A1A3A7"/>
              </a:solidFill>
              <a:custDash>
                <a:ds d="100000" sp="200000"/>
              </a:custDash>
              <a:miter lim="400000"/>
            </a:ln>
          </a:insideV>
        </a:tcBdr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25400" cap="rnd">
              <a:solidFill>
                <a:srgbClr val="A1A3A7"/>
              </a:solidFill>
              <a:custDash>
                <a:ds d="100000" sp="200000"/>
              </a:custDash>
              <a:miter lim="400000"/>
            </a:ln>
          </a:left>
          <a:right>
            <a:ln w="25400" cap="rnd">
              <a:solidFill>
                <a:srgbClr val="A1A3A7"/>
              </a:solidFill>
              <a:custDash>
                <a:ds d="1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rnd">
              <a:solidFill>
                <a:srgbClr val="A1A3A7"/>
              </a:solidFill>
              <a:custDash>
                <a:ds d="100000" sp="200000"/>
              </a:custDash>
              <a:miter lim="400000"/>
            </a:ln>
          </a:insideV>
        </a:tcBdr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12700" cap="flat">
              <a:solidFill>
                <a:srgbClr val="AEADA0"/>
              </a:solidFill>
              <a:prstDash val="solid"/>
              <a:miter lim="400000"/>
            </a:ln>
          </a:left>
          <a:right>
            <a:ln w="12700" cap="flat">
              <a:solidFill>
                <a:srgbClr val="AEADA0"/>
              </a:solidFill>
              <a:prstDash val="solid"/>
              <a:miter lim="400000"/>
            </a:ln>
          </a:right>
          <a:top>
            <a:ln w="12700" cap="flat">
              <a:solidFill>
                <a:srgbClr val="AEADA0"/>
              </a:solidFill>
              <a:prstDash val="solid"/>
              <a:miter lim="400000"/>
            </a:ln>
          </a:top>
          <a:bottom>
            <a:ln w="12700" cap="flat">
              <a:solidFill>
                <a:srgbClr val="AEADA0"/>
              </a:solidFill>
              <a:prstDash val="solid"/>
              <a:miter lim="400000"/>
            </a:ln>
          </a:bottom>
          <a:insideH>
            <a:ln w="12700" cap="flat">
              <a:solidFill>
                <a:srgbClr val="AEADA0"/>
              </a:solidFill>
              <a:prstDash val="solid"/>
              <a:miter lim="400000"/>
            </a:ln>
          </a:insideH>
          <a:insideV>
            <a:ln w="12700" cap="flat">
              <a:solidFill>
                <a:srgbClr val="AEADA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91908C">
              <a:alpha val="15000"/>
            </a:srgbClr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left>
          <a:right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right>
          <a:top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top>
          <a:bottom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bottom>
          <a:insideH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insideH>
          <a:insideV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91908C">
              <a:alpha val="15000"/>
            </a:srgbClr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83827D"/>
              </a:solidFill>
              <a:prstDash val="solid"/>
              <a:miter lim="400000"/>
            </a:ln>
          </a:right>
          <a:top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top>
          <a:bottom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bottom>
          <a:insideH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insideH>
          <a:insideV>
            <a:ln w="25400" cap="flat">
              <a:solidFill>
                <a:srgbClr val="83827D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left>
          <a:right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right>
          <a:top>
            <a:ln w="25400" cap="flat">
              <a:solidFill>
                <a:srgbClr val="83827D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left>
          <a:right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83827D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70" name="Shape 70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1pPr>
    <a:lvl2pPr indent="2286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2pPr>
    <a:lvl3pPr indent="4572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3pPr>
    <a:lvl4pPr indent="6858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4pPr>
    <a:lvl5pPr indent="9144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5pPr>
    <a:lvl6pPr indent="11430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6pPr>
    <a:lvl7pPr indent="13716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7pPr>
    <a:lvl8pPr indent="16002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8pPr>
    <a:lvl9pPr indent="18288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Subtitl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7"/>
          <p:cNvSpPr/>
          <p:nvPr>
            <p:ph type="title"/>
          </p:nvPr>
        </p:nvSpPr>
        <p:spPr>
          <a:xfrm>
            <a:off x="1422400" y="5245100"/>
            <a:ext cx="10541000" cy="2628900"/>
          </a:xfrm>
          <a:prstGeom prst="rect">
            <a:avLst/>
          </a:prstGeom>
        </p:spPr>
        <p:txBody>
          <a:bodyPr anchor="b"/>
          <a:lstStyle>
            <a:lvl1pPr>
              <a:defRPr cap="all">
                <a:solidFill>
                  <a:srgbClr val="DEDEDE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7200">
                <a:solidFill>
                  <a:srgbClr val="DEDEDE"/>
                </a:solidFill>
              </a:rPr>
              <a:t>Title Text</a:t>
            </a:r>
          </a:p>
        </p:txBody>
      </p:sp>
      <p:sp>
        <p:nvSpPr>
          <p:cNvPr id="8" name="Shape 8"/>
          <p:cNvSpPr/>
          <p:nvPr>
            <p:ph type="body" idx="1"/>
          </p:nvPr>
        </p:nvSpPr>
        <p:spPr>
          <a:xfrm>
            <a:off x="1422400" y="7861300"/>
            <a:ext cx="10541000" cy="13716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  <a:lvl2pPr marL="0" indent="22860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2pPr>
            <a:lvl3pPr marL="0" indent="45720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3pPr>
            <a:lvl4pPr marL="0" indent="68580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4pPr>
            <a:lvl5pPr marL="0" indent="91440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5pPr>
          </a:lstStyle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3600">
                <a:solidFill>
                  <a:srgbClr val="558AAB"/>
                </a:solidFill>
              </a:rPr>
              <a:t>Body Level One</a:t>
            </a:r>
            <a:endParaRPr cap="all" sz="3600">
              <a:solidFill>
                <a:srgbClr val="558AAB"/>
              </a:solidFill>
            </a:endParaRPr>
          </a:p>
          <a:p>
            <a:pPr lvl="1">
              <a:defRPr cap="none" sz="1800">
                <a:solidFill>
                  <a:srgbClr val="000000"/>
                </a:solidFill>
              </a:defRPr>
            </a:pPr>
            <a:r>
              <a:rPr cap="all" sz="3600">
                <a:solidFill>
                  <a:srgbClr val="558AAB"/>
                </a:solidFill>
              </a:rPr>
              <a:t>Body Level Two</a:t>
            </a:r>
            <a:endParaRPr cap="all" sz="3600">
              <a:solidFill>
                <a:srgbClr val="558AAB"/>
              </a:solidFill>
            </a:endParaRPr>
          </a:p>
          <a:p>
            <a:pPr lvl="2">
              <a:defRPr cap="none" sz="1800">
                <a:solidFill>
                  <a:srgbClr val="000000"/>
                </a:solidFill>
              </a:defRPr>
            </a:pPr>
            <a:r>
              <a:rPr cap="all" sz="3600">
                <a:solidFill>
                  <a:srgbClr val="558AAB"/>
                </a:solidFill>
              </a:rPr>
              <a:t>Body Level Three</a:t>
            </a:r>
            <a:endParaRPr cap="all" sz="3600">
              <a:solidFill>
                <a:srgbClr val="558AAB"/>
              </a:solidFill>
            </a:endParaRPr>
          </a:p>
          <a:p>
            <a:pPr lvl="3">
              <a:defRPr cap="none" sz="1800">
                <a:solidFill>
                  <a:srgbClr val="000000"/>
                </a:solidFill>
              </a:defRPr>
            </a:pPr>
            <a:r>
              <a:rPr cap="all" sz="3600">
                <a:solidFill>
                  <a:srgbClr val="558AAB"/>
                </a:solidFill>
              </a:rPr>
              <a:t>Body Level Four</a:t>
            </a:r>
            <a:endParaRPr cap="all" sz="3600">
              <a:solidFill>
                <a:srgbClr val="558AAB"/>
              </a:solidFill>
            </a:endParaRPr>
          </a:p>
          <a:p>
            <a:pPr lvl="4">
              <a:defRPr cap="none" sz="1800">
                <a:solidFill>
                  <a:srgbClr val="000000"/>
                </a:solidFill>
              </a:defRPr>
            </a:pPr>
            <a:r>
              <a:rPr cap="all" sz="3600">
                <a:solidFill>
                  <a:srgbClr val="558AAB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hoto - 3 Up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/>
          <p:nvPr/>
        </p:nvSpPr>
        <p:spPr>
          <a:xfrm>
            <a:off x="278468" y="8356600"/>
            <a:ext cx="12459504" cy="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83827D"/>
            </a:solidFill>
            <a:miter lim="400000"/>
          </a:ln>
        </p:spPr>
        <p:txBody>
          <a:bodyPr lIns="0" tIns="0" rIns="0" bIns="0" anchor="ctr"/>
          <a:lstStyle/>
          <a:p>
            <a:pPr lvl="0"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50" name="Shape 50"/>
          <p:cNvSpPr/>
          <p:nvPr/>
        </p:nvSpPr>
        <p:spPr>
          <a:xfrm>
            <a:off x="279400" y="279400"/>
            <a:ext cx="12446000" cy="9220200"/>
          </a:xfrm>
          <a:prstGeom prst="rect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pPr lvl="0"/>
          </a:p>
        </p:txBody>
      </p:sp>
      <p:sp>
        <p:nvSpPr>
          <p:cNvPr id="51" name="Shape 51"/>
          <p:cNvSpPr/>
          <p:nvPr>
            <p:ph type="title"/>
          </p:nvPr>
        </p:nvSpPr>
        <p:spPr>
          <a:xfrm>
            <a:off x="368300" y="8369300"/>
            <a:ext cx="10845800" cy="660400"/>
          </a:xfrm>
          <a:prstGeom prst="rect">
            <a:avLst/>
          </a:prstGeom>
        </p:spPr>
        <p:txBody>
          <a:bodyPr anchor="b"/>
          <a:lstStyle>
            <a:lvl1pPr>
              <a:lnSpc>
                <a:spcPct val="150000"/>
              </a:lnSpc>
              <a:defRPr cap="all" sz="4200">
                <a:solidFill>
                  <a:srgbClr val="DEDEDE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4200">
                <a:solidFill>
                  <a:srgbClr val="DEDEDE"/>
                </a:solidFill>
              </a:rPr>
              <a:t>Title Text</a:t>
            </a:r>
          </a:p>
        </p:txBody>
      </p:sp>
      <p:sp>
        <p:nvSpPr>
          <p:cNvPr id="52" name="Shape 52"/>
          <p:cNvSpPr/>
          <p:nvPr>
            <p:ph type="body" idx="1"/>
          </p:nvPr>
        </p:nvSpPr>
        <p:spPr>
          <a:xfrm>
            <a:off x="368300" y="9017000"/>
            <a:ext cx="10845800" cy="4318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cap="all" sz="2400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  <a:lvl2pPr marL="0" indent="228600">
              <a:spcBef>
                <a:spcPts val="0"/>
              </a:spcBef>
              <a:buSzTx/>
              <a:buNone/>
              <a:defRPr cap="all" sz="2400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2pPr>
            <a:lvl3pPr marL="0" indent="457200">
              <a:spcBef>
                <a:spcPts val="0"/>
              </a:spcBef>
              <a:buSzTx/>
              <a:buNone/>
              <a:defRPr cap="all" sz="2400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3pPr>
            <a:lvl4pPr marL="0" indent="685800">
              <a:spcBef>
                <a:spcPts val="0"/>
              </a:spcBef>
              <a:buSzTx/>
              <a:buNone/>
              <a:defRPr cap="all" sz="2400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4pPr>
            <a:lvl5pPr marL="0" indent="914400">
              <a:spcBef>
                <a:spcPts val="0"/>
              </a:spcBef>
              <a:buSzTx/>
              <a:buNone/>
              <a:defRPr cap="all" sz="2400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5pPr>
          </a:lstStyle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2400">
                <a:solidFill>
                  <a:srgbClr val="558AAB"/>
                </a:solidFill>
              </a:rPr>
              <a:t>Body Level One</a:t>
            </a:r>
            <a:endParaRPr cap="all" sz="2400">
              <a:solidFill>
                <a:srgbClr val="558AAB"/>
              </a:solidFill>
            </a:endParaRPr>
          </a:p>
          <a:p>
            <a:pPr lvl="1">
              <a:defRPr cap="none" sz="1800">
                <a:solidFill>
                  <a:srgbClr val="000000"/>
                </a:solidFill>
              </a:defRPr>
            </a:pPr>
            <a:r>
              <a:rPr cap="all" sz="2400">
                <a:solidFill>
                  <a:srgbClr val="558AAB"/>
                </a:solidFill>
              </a:rPr>
              <a:t>Body Level Two</a:t>
            </a:r>
            <a:endParaRPr cap="all" sz="2400">
              <a:solidFill>
                <a:srgbClr val="558AAB"/>
              </a:solidFill>
            </a:endParaRPr>
          </a:p>
          <a:p>
            <a:pPr lvl="2">
              <a:defRPr cap="none" sz="1800">
                <a:solidFill>
                  <a:srgbClr val="000000"/>
                </a:solidFill>
              </a:defRPr>
            </a:pPr>
            <a:r>
              <a:rPr cap="all" sz="2400">
                <a:solidFill>
                  <a:srgbClr val="558AAB"/>
                </a:solidFill>
              </a:rPr>
              <a:t>Body Level Three</a:t>
            </a:r>
            <a:endParaRPr cap="all" sz="2400">
              <a:solidFill>
                <a:srgbClr val="558AAB"/>
              </a:solidFill>
            </a:endParaRPr>
          </a:p>
          <a:p>
            <a:pPr lvl="3">
              <a:defRPr cap="none" sz="1800">
                <a:solidFill>
                  <a:srgbClr val="000000"/>
                </a:solidFill>
              </a:defRPr>
            </a:pPr>
            <a:r>
              <a:rPr cap="all" sz="2400">
                <a:solidFill>
                  <a:srgbClr val="558AAB"/>
                </a:solidFill>
              </a:rPr>
              <a:t>Body Level Four</a:t>
            </a:r>
            <a:endParaRPr cap="all" sz="2400">
              <a:solidFill>
                <a:srgbClr val="558AAB"/>
              </a:solidFill>
            </a:endParaRPr>
          </a:p>
          <a:p>
            <a:pPr lvl="4">
              <a:defRPr cap="none" sz="1800">
                <a:solidFill>
                  <a:srgbClr val="000000"/>
                </a:solidFill>
              </a:defRPr>
            </a:pPr>
            <a:r>
              <a:rPr cap="all" sz="2400">
                <a:solidFill>
                  <a:srgbClr val="558AAB"/>
                </a:solidFill>
              </a:rPr>
              <a:t>Body Level Five</a:t>
            </a:r>
          </a:p>
        </p:txBody>
      </p:sp>
      <p:sp>
        <p:nvSpPr>
          <p:cNvPr id="53" name="Shape 53"/>
          <p:cNvSpPr/>
          <p:nvPr/>
        </p:nvSpPr>
        <p:spPr>
          <a:xfrm>
            <a:off x="10426700" y="8799170"/>
            <a:ext cx="2046123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lnSpc>
                <a:spcPct val="90000"/>
              </a:lnSpc>
              <a:defRPr sz="2400"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558AAB"/>
                </a:solidFill>
              </a:rPr>
              <a:t>@emilywithrow</a:t>
            </a:r>
          </a:p>
        </p:txBody>
      </p:sp>
    </p:spTree>
  </p:cSld>
  <p:clrMapOvr>
    <a:masterClrMapping/>
  </p:clrMapOvr>
  <p:transition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hoto - 1 Up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/>
          <p:nvPr/>
        </p:nvSpPr>
        <p:spPr>
          <a:xfrm>
            <a:off x="278468" y="8356600"/>
            <a:ext cx="12459504" cy="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83827D"/>
            </a:solidFill>
            <a:miter lim="400000"/>
          </a:ln>
        </p:spPr>
        <p:txBody>
          <a:bodyPr lIns="0" tIns="0" rIns="0" bIns="0" anchor="ctr"/>
          <a:lstStyle/>
          <a:p>
            <a:pPr lvl="0"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56" name="Shape 56"/>
          <p:cNvSpPr/>
          <p:nvPr/>
        </p:nvSpPr>
        <p:spPr>
          <a:xfrm>
            <a:off x="279400" y="279400"/>
            <a:ext cx="12446000" cy="9220200"/>
          </a:xfrm>
          <a:prstGeom prst="rect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pPr lvl="0"/>
          </a:p>
        </p:txBody>
      </p:sp>
      <p:sp>
        <p:nvSpPr>
          <p:cNvPr id="57" name="Shape 57"/>
          <p:cNvSpPr/>
          <p:nvPr>
            <p:ph type="title"/>
          </p:nvPr>
        </p:nvSpPr>
        <p:spPr>
          <a:xfrm>
            <a:off x="368300" y="8369300"/>
            <a:ext cx="10845800" cy="660400"/>
          </a:xfrm>
          <a:prstGeom prst="rect">
            <a:avLst/>
          </a:prstGeom>
        </p:spPr>
        <p:txBody>
          <a:bodyPr anchor="b"/>
          <a:lstStyle>
            <a:lvl1pPr>
              <a:lnSpc>
                <a:spcPct val="150000"/>
              </a:lnSpc>
              <a:defRPr cap="all" sz="4200">
                <a:solidFill>
                  <a:srgbClr val="DEDEDE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4200">
                <a:solidFill>
                  <a:srgbClr val="DEDEDE"/>
                </a:solidFill>
              </a:rPr>
              <a:t>Title Text</a:t>
            </a:r>
          </a:p>
        </p:txBody>
      </p:sp>
      <p:sp>
        <p:nvSpPr>
          <p:cNvPr id="58" name="Shape 58"/>
          <p:cNvSpPr/>
          <p:nvPr>
            <p:ph type="body" idx="1"/>
          </p:nvPr>
        </p:nvSpPr>
        <p:spPr>
          <a:xfrm>
            <a:off x="368300" y="9017000"/>
            <a:ext cx="10845800" cy="4318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cap="all" sz="2400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  <a:lvl2pPr marL="0" indent="228600">
              <a:spcBef>
                <a:spcPts val="0"/>
              </a:spcBef>
              <a:buSzTx/>
              <a:buNone/>
              <a:defRPr cap="all" sz="2400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2pPr>
            <a:lvl3pPr marL="0" indent="457200">
              <a:spcBef>
                <a:spcPts val="0"/>
              </a:spcBef>
              <a:buSzTx/>
              <a:buNone/>
              <a:defRPr cap="all" sz="2400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3pPr>
            <a:lvl4pPr marL="0" indent="685800">
              <a:spcBef>
                <a:spcPts val="0"/>
              </a:spcBef>
              <a:buSzTx/>
              <a:buNone/>
              <a:defRPr cap="all" sz="2400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4pPr>
            <a:lvl5pPr marL="0" indent="914400">
              <a:spcBef>
                <a:spcPts val="0"/>
              </a:spcBef>
              <a:buSzTx/>
              <a:buNone/>
              <a:defRPr cap="all" sz="2400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5pPr>
          </a:lstStyle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2400">
                <a:solidFill>
                  <a:srgbClr val="558AAB"/>
                </a:solidFill>
              </a:rPr>
              <a:t>Body Level One</a:t>
            </a:r>
            <a:endParaRPr cap="all" sz="2400">
              <a:solidFill>
                <a:srgbClr val="558AAB"/>
              </a:solidFill>
            </a:endParaRPr>
          </a:p>
          <a:p>
            <a:pPr lvl="1">
              <a:defRPr cap="none" sz="1800">
                <a:solidFill>
                  <a:srgbClr val="000000"/>
                </a:solidFill>
              </a:defRPr>
            </a:pPr>
            <a:r>
              <a:rPr cap="all" sz="2400">
                <a:solidFill>
                  <a:srgbClr val="558AAB"/>
                </a:solidFill>
              </a:rPr>
              <a:t>Body Level Two</a:t>
            </a:r>
            <a:endParaRPr cap="all" sz="2400">
              <a:solidFill>
                <a:srgbClr val="558AAB"/>
              </a:solidFill>
            </a:endParaRPr>
          </a:p>
          <a:p>
            <a:pPr lvl="2">
              <a:defRPr cap="none" sz="1800">
                <a:solidFill>
                  <a:srgbClr val="000000"/>
                </a:solidFill>
              </a:defRPr>
            </a:pPr>
            <a:r>
              <a:rPr cap="all" sz="2400">
                <a:solidFill>
                  <a:srgbClr val="558AAB"/>
                </a:solidFill>
              </a:rPr>
              <a:t>Body Level Three</a:t>
            </a:r>
            <a:endParaRPr cap="all" sz="2400">
              <a:solidFill>
                <a:srgbClr val="558AAB"/>
              </a:solidFill>
            </a:endParaRPr>
          </a:p>
          <a:p>
            <a:pPr lvl="3">
              <a:defRPr cap="none" sz="1800">
                <a:solidFill>
                  <a:srgbClr val="000000"/>
                </a:solidFill>
              </a:defRPr>
            </a:pPr>
            <a:r>
              <a:rPr cap="all" sz="2400">
                <a:solidFill>
                  <a:srgbClr val="558AAB"/>
                </a:solidFill>
              </a:rPr>
              <a:t>Body Level Four</a:t>
            </a:r>
            <a:endParaRPr cap="all" sz="2400">
              <a:solidFill>
                <a:srgbClr val="558AAB"/>
              </a:solidFill>
            </a:endParaRPr>
          </a:p>
          <a:p>
            <a:pPr lvl="4">
              <a:defRPr cap="none" sz="1800">
                <a:solidFill>
                  <a:srgbClr val="000000"/>
                </a:solidFill>
              </a:defRPr>
            </a:pPr>
            <a:r>
              <a:rPr cap="all" sz="2400">
                <a:solidFill>
                  <a:srgbClr val="558AAB"/>
                </a:solidFill>
              </a:rPr>
              <a:t>Body Level Five</a:t>
            </a:r>
          </a:p>
        </p:txBody>
      </p:sp>
      <p:sp>
        <p:nvSpPr>
          <p:cNvPr id="59" name="Shape 59"/>
          <p:cNvSpPr/>
          <p:nvPr/>
        </p:nvSpPr>
        <p:spPr>
          <a:xfrm>
            <a:off x="10426700" y="8799170"/>
            <a:ext cx="2046123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lnSpc>
                <a:spcPct val="90000"/>
              </a:lnSpc>
              <a:defRPr sz="2400"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558AAB"/>
                </a:solidFill>
              </a:rPr>
              <a:t>@emilywithrow</a:t>
            </a:r>
          </a:p>
        </p:txBody>
      </p:sp>
    </p:spTree>
  </p:cSld>
  <p:clrMapOvr>
    <a:masterClrMapping/>
  </p:clrMapOvr>
  <p:transition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/>
          <p:nvPr/>
        </p:nvSpPr>
        <p:spPr>
          <a:xfrm>
            <a:off x="279400" y="279400"/>
            <a:ext cx="12446000" cy="9220200"/>
          </a:xfrm>
          <a:prstGeom prst="rect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pPr lvl="0"/>
          </a:p>
        </p:txBody>
      </p:sp>
      <p:sp>
        <p:nvSpPr>
          <p:cNvPr id="62" name="Shape 62"/>
          <p:cNvSpPr/>
          <p:nvPr/>
        </p:nvSpPr>
        <p:spPr>
          <a:xfrm>
            <a:off x="10566400" y="8075270"/>
            <a:ext cx="2046123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lnSpc>
                <a:spcPct val="90000"/>
              </a:lnSpc>
              <a:defRPr sz="2400"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558AAB"/>
                </a:solidFill>
              </a:rPr>
              <a:t>@emilywithrow</a:t>
            </a:r>
          </a:p>
        </p:txBody>
      </p:sp>
    </p:spTree>
  </p:cSld>
  <p:clrMapOvr>
    <a:masterClrMapping/>
  </p:clrMapOvr>
  <p:transition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/>
          <p:nvPr/>
        </p:nvSpPr>
        <p:spPr>
          <a:xfrm>
            <a:off x="279400" y="279400"/>
            <a:ext cx="12446000" cy="9220200"/>
          </a:xfrm>
          <a:prstGeom prst="rect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pPr lvl="0"/>
          </a:p>
        </p:txBody>
      </p:sp>
      <p:sp>
        <p:nvSpPr>
          <p:cNvPr id="65" name="Shape 65"/>
          <p:cNvSpPr/>
          <p:nvPr/>
        </p:nvSpPr>
        <p:spPr>
          <a:xfrm>
            <a:off x="10566400" y="8075270"/>
            <a:ext cx="2046123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lnSpc>
                <a:spcPct val="90000"/>
              </a:lnSpc>
              <a:defRPr sz="2400"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558AAB"/>
                </a:solidFill>
              </a:rPr>
              <a:t>@emilywithrow</a:t>
            </a:r>
          </a:p>
        </p:txBody>
      </p:sp>
    </p:spTree>
  </p:cSld>
  <p:clrMapOvr>
    <a:masterClrMapping/>
  </p:clrMapOvr>
  <p:transition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/>
          <p:nvPr/>
        </p:nvSpPr>
        <p:spPr>
          <a:xfrm>
            <a:off x="279400" y="279400"/>
            <a:ext cx="12446000" cy="9220200"/>
          </a:xfrm>
          <a:prstGeom prst="rect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pPr lvl="0"/>
          </a:p>
        </p:txBody>
      </p:sp>
      <p:sp>
        <p:nvSpPr>
          <p:cNvPr id="68" name="Shape 68"/>
          <p:cNvSpPr/>
          <p:nvPr/>
        </p:nvSpPr>
        <p:spPr>
          <a:xfrm>
            <a:off x="10566400" y="8075270"/>
            <a:ext cx="2046123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lnSpc>
                <a:spcPct val="90000"/>
              </a:lnSpc>
              <a:defRPr sz="2400"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558AAB"/>
                </a:solidFill>
              </a:rPr>
              <a:t>@emilywithrow</a:t>
            </a:r>
          </a:p>
        </p:txBody>
      </p:sp>
    </p:spTree>
  </p:cSld>
  <p:clrMapOvr>
    <a:masterClrMapping/>
  </p:clrMapOvr>
  <p:transition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hoto - Horizontal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278468" y="8915400"/>
            <a:ext cx="12446932" cy="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83827D"/>
            </a:solidFill>
            <a:miter lim="400000"/>
          </a:ln>
        </p:spPr>
        <p:txBody>
          <a:bodyPr lIns="0" tIns="0" rIns="0" bIns="0" anchor="ctr"/>
          <a:lstStyle/>
          <a:p>
            <a:pPr lvl="0"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1" name="Shape 11"/>
          <p:cNvSpPr/>
          <p:nvPr/>
        </p:nvSpPr>
        <p:spPr>
          <a:xfrm rot="5400000">
            <a:off x="4960888" y="9198807"/>
            <a:ext cx="592215" cy="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83827D"/>
            </a:solidFill>
            <a:miter lim="400000"/>
          </a:ln>
        </p:spPr>
        <p:txBody>
          <a:bodyPr lIns="0" tIns="0" rIns="0" bIns="0" anchor="ctr"/>
          <a:lstStyle/>
          <a:p>
            <a:pPr lvl="0"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2" name="Shape 12"/>
          <p:cNvSpPr/>
          <p:nvPr/>
        </p:nvSpPr>
        <p:spPr>
          <a:xfrm>
            <a:off x="278468" y="7188200"/>
            <a:ext cx="12446932" cy="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83827D"/>
            </a:solidFill>
            <a:miter lim="400000"/>
          </a:ln>
        </p:spPr>
        <p:txBody>
          <a:bodyPr lIns="0" tIns="0" rIns="0" bIns="0" anchor="ctr"/>
          <a:lstStyle/>
          <a:p>
            <a:pPr lvl="0"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3" name="Shape 13"/>
          <p:cNvSpPr/>
          <p:nvPr/>
        </p:nvSpPr>
        <p:spPr>
          <a:xfrm>
            <a:off x="279400" y="279400"/>
            <a:ext cx="12446000" cy="9220200"/>
          </a:xfrm>
          <a:prstGeom prst="rect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pPr lvl="0"/>
          </a:p>
        </p:txBody>
      </p:sp>
      <p:sp>
        <p:nvSpPr>
          <p:cNvPr id="14" name="Shape 14"/>
          <p:cNvSpPr/>
          <p:nvPr>
            <p:ph type="title"/>
          </p:nvPr>
        </p:nvSpPr>
        <p:spPr>
          <a:xfrm>
            <a:off x="1422400" y="7099300"/>
            <a:ext cx="10845800" cy="1028700"/>
          </a:xfrm>
          <a:prstGeom prst="rect">
            <a:avLst/>
          </a:prstGeom>
        </p:spPr>
        <p:txBody>
          <a:bodyPr anchor="b"/>
          <a:lstStyle>
            <a:lvl1pPr>
              <a:defRPr cap="all">
                <a:solidFill>
                  <a:srgbClr val="DEDEDE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7200">
                <a:solidFill>
                  <a:srgbClr val="DEDEDE"/>
                </a:solidFill>
              </a:rPr>
              <a:t>Title Text</a:t>
            </a:r>
          </a:p>
        </p:txBody>
      </p:sp>
      <p:sp>
        <p:nvSpPr>
          <p:cNvPr id="15" name="Shape 15"/>
          <p:cNvSpPr/>
          <p:nvPr>
            <p:ph type="body" idx="1"/>
          </p:nvPr>
        </p:nvSpPr>
        <p:spPr>
          <a:xfrm>
            <a:off x="1422400" y="8115300"/>
            <a:ext cx="10845800" cy="749300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50000"/>
              </a:lnSpc>
              <a:spcBef>
                <a:spcPts val="0"/>
              </a:spcBef>
              <a:buSzTx/>
              <a:buNone/>
              <a:defRPr cap="all" sz="4200">
                <a:solidFill>
                  <a:srgbClr val="DEDEDE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  <a:lvl2pPr marL="0" indent="228600">
              <a:spcBef>
                <a:spcPts val="0"/>
              </a:spcBef>
              <a:buSzTx/>
              <a:buNone/>
              <a:defRPr cap="all" sz="4500">
                <a:solidFill>
                  <a:srgbClr val="DDDDDE"/>
                </a:solidFill>
                <a:latin typeface="+mj-lt"/>
                <a:ea typeface="+mj-ea"/>
                <a:cs typeface="+mj-cs"/>
                <a:sym typeface="Helvetica Neue Bold Condensed"/>
              </a:defRPr>
            </a:lvl2pPr>
            <a:lvl3pPr marL="0" indent="457200">
              <a:spcBef>
                <a:spcPts val="0"/>
              </a:spcBef>
              <a:buSzTx/>
              <a:buNone/>
              <a:defRPr cap="all" sz="4500">
                <a:solidFill>
                  <a:srgbClr val="DDDDDE"/>
                </a:solidFill>
                <a:latin typeface="+mj-lt"/>
                <a:ea typeface="+mj-ea"/>
                <a:cs typeface="+mj-cs"/>
                <a:sym typeface="Helvetica Neue Bold Condensed"/>
              </a:defRPr>
            </a:lvl3pPr>
            <a:lvl4pPr marL="0" indent="685800">
              <a:spcBef>
                <a:spcPts val="0"/>
              </a:spcBef>
              <a:buSzTx/>
              <a:buNone/>
              <a:defRPr cap="all" sz="4500">
                <a:solidFill>
                  <a:srgbClr val="DDDDDE"/>
                </a:solidFill>
                <a:latin typeface="+mj-lt"/>
                <a:ea typeface="+mj-ea"/>
                <a:cs typeface="+mj-cs"/>
                <a:sym typeface="Helvetica Neue Bold Condensed"/>
              </a:defRPr>
            </a:lvl4pPr>
            <a:lvl5pPr marL="0" indent="914400">
              <a:spcBef>
                <a:spcPts val="0"/>
              </a:spcBef>
              <a:buSzTx/>
              <a:buNone/>
              <a:defRPr cap="all" sz="4500">
                <a:solidFill>
                  <a:srgbClr val="DDDDDE"/>
                </a:solidFill>
                <a:latin typeface="+mj-lt"/>
                <a:ea typeface="+mj-ea"/>
                <a:cs typeface="+mj-cs"/>
                <a:sym typeface="Helvetica Neue Bold Condensed"/>
              </a:defRPr>
            </a:lvl5pPr>
          </a:lstStyle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4200">
                <a:solidFill>
                  <a:srgbClr val="DEDEDE"/>
                </a:solidFill>
              </a:rPr>
              <a:t>Body Level One</a:t>
            </a:r>
            <a:endParaRPr cap="all" sz="4200">
              <a:solidFill>
                <a:srgbClr val="DEDEDE"/>
              </a:solidFill>
            </a:endParaRPr>
          </a:p>
          <a:p>
            <a:pPr lvl="1">
              <a:defRPr cap="none" sz="1800">
                <a:solidFill>
                  <a:srgbClr val="000000"/>
                </a:solidFill>
              </a:defRPr>
            </a:pPr>
            <a:r>
              <a:rPr cap="all" sz="4500">
                <a:solidFill>
                  <a:srgbClr val="DDDDDE"/>
                </a:solidFill>
              </a:rPr>
              <a:t>Body Level Two</a:t>
            </a:r>
            <a:endParaRPr cap="all" sz="4500">
              <a:solidFill>
                <a:srgbClr val="DDDDDE"/>
              </a:solidFill>
            </a:endParaRPr>
          </a:p>
          <a:p>
            <a:pPr lvl="2">
              <a:defRPr cap="none" sz="1800">
                <a:solidFill>
                  <a:srgbClr val="000000"/>
                </a:solidFill>
              </a:defRPr>
            </a:pPr>
            <a:r>
              <a:rPr cap="all" sz="4500">
                <a:solidFill>
                  <a:srgbClr val="DDDDDE"/>
                </a:solidFill>
              </a:rPr>
              <a:t>Body Level Three</a:t>
            </a:r>
            <a:endParaRPr cap="all" sz="4500">
              <a:solidFill>
                <a:srgbClr val="DDDDDE"/>
              </a:solidFill>
            </a:endParaRPr>
          </a:p>
          <a:p>
            <a:pPr lvl="3">
              <a:defRPr cap="none" sz="1800">
                <a:solidFill>
                  <a:srgbClr val="000000"/>
                </a:solidFill>
              </a:defRPr>
            </a:pPr>
            <a:r>
              <a:rPr cap="all" sz="4500">
                <a:solidFill>
                  <a:srgbClr val="DDDDDE"/>
                </a:solidFill>
              </a:rPr>
              <a:t>Body Level Four</a:t>
            </a:r>
            <a:endParaRPr cap="all" sz="4500">
              <a:solidFill>
                <a:srgbClr val="DDDDDE"/>
              </a:solidFill>
            </a:endParaRPr>
          </a:p>
          <a:p>
            <a:pPr lvl="4">
              <a:defRPr cap="none" sz="1800">
                <a:solidFill>
                  <a:srgbClr val="000000"/>
                </a:solidFill>
              </a:defRPr>
            </a:pPr>
            <a:r>
              <a:rPr cap="all" sz="4500">
                <a:solidFill>
                  <a:srgbClr val="DDDDDE"/>
                </a:solidFill>
              </a:rPr>
              <a:t>Body Level Five</a:t>
            </a:r>
          </a:p>
        </p:txBody>
      </p:sp>
      <p:sp>
        <p:nvSpPr>
          <p:cNvPr id="16" name="Shape 16"/>
          <p:cNvSpPr/>
          <p:nvPr/>
        </p:nvSpPr>
        <p:spPr>
          <a:xfrm>
            <a:off x="10426700" y="8799170"/>
            <a:ext cx="2046123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lnSpc>
                <a:spcPct val="90000"/>
              </a:lnSpc>
              <a:defRPr sz="2400"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558AAB"/>
                </a:solidFill>
              </a:rPr>
              <a:t>@emilywithrow</a:t>
            </a:r>
          </a:p>
        </p:txBody>
      </p:sp>
    </p:spTree>
  </p:cSld>
  <p:clrMapOvr>
    <a:masterClrMapping/>
  </p:clrMapOvr>
  <p:transition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hoto - Horizontal 4 Up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/>
          <p:nvPr/>
        </p:nvSpPr>
        <p:spPr>
          <a:xfrm>
            <a:off x="278468" y="8915400"/>
            <a:ext cx="12446932" cy="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83827D"/>
            </a:solidFill>
            <a:miter lim="400000"/>
          </a:ln>
        </p:spPr>
        <p:txBody>
          <a:bodyPr lIns="0" tIns="0" rIns="0" bIns="0" anchor="ctr"/>
          <a:lstStyle/>
          <a:p>
            <a:pPr lvl="0"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9" name="Shape 19"/>
          <p:cNvSpPr/>
          <p:nvPr/>
        </p:nvSpPr>
        <p:spPr>
          <a:xfrm rot="5400000">
            <a:off x="4960888" y="9198807"/>
            <a:ext cx="592215" cy="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83827D"/>
            </a:solidFill>
            <a:miter lim="400000"/>
          </a:ln>
        </p:spPr>
        <p:txBody>
          <a:bodyPr lIns="0" tIns="0" rIns="0" bIns="0" anchor="ctr"/>
          <a:lstStyle/>
          <a:p>
            <a:pPr lvl="0"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0" name="Shape 20"/>
          <p:cNvSpPr/>
          <p:nvPr/>
        </p:nvSpPr>
        <p:spPr>
          <a:xfrm>
            <a:off x="278468" y="7188200"/>
            <a:ext cx="12446932" cy="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83827D"/>
            </a:solidFill>
            <a:miter lim="400000"/>
          </a:ln>
        </p:spPr>
        <p:txBody>
          <a:bodyPr lIns="0" tIns="0" rIns="0" bIns="0" anchor="ctr"/>
          <a:lstStyle/>
          <a:p>
            <a:pPr lvl="0"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1" name="Shape 21"/>
          <p:cNvSpPr/>
          <p:nvPr/>
        </p:nvSpPr>
        <p:spPr>
          <a:xfrm>
            <a:off x="279400" y="279400"/>
            <a:ext cx="12446000" cy="9220200"/>
          </a:xfrm>
          <a:prstGeom prst="rect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pPr lvl="0"/>
          </a:p>
        </p:txBody>
      </p:sp>
      <p:sp>
        <p:nvSpPr>
          <p:cNvPr id="22" name="Shape 22"/>
          <p:cNvSpPr/>
          <p:nvPr>
            <p:ph type="title"/>
          </p:nvPr>
        </p:nvSpPr>
        <p:spPr>
          <a:xfrm>
            <a:off x="1422400" y="7099300"/>
            <a:ext cx="10845800" cy="1028700"/>
          </a:xfrm>
          <a:prstGeom prst="rect">
            <a:avLst/>
          </a:prstGeom>
        </p:spPr>
        <p:txBody>
          <a:bodyPr anchor="b"/>
          <a:lstStyle>
            <a:lvl1pPr>
              <a:defRPr cap="all">
                <a:solidFill>
                  <a:srgbClr val="DEDEDE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7200">
                <a:solidFill>
                  <a:srgbClr val="DEDEDE"/>
                </a:solidFill>
              </a:rPr>
              <a:t>Title Text</a:t>
            </a:r>
          </a:p>
        </p:txBody>
      </p:sp>
      <p:sp>
        <p:nvSpPr>
          <p:cNvPr id="23" name="Shape 23"/>
          <p:cNvSpPr/>
          <p:nvPr>
            <p:ph type="body" idx="1"/>
          </p:nvPr>
        </p:nvSpPr>
        <p:spPr>
          <a:xfrm>
            <a:off x="1422400" y="8115300"/>
            <a:ext cx="10845800" cy="749300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50000"/>
              </a:lnSpc>
              <a:spcBef>
                <a:spcPts val="0"/>
              </a:spcBef>
              <a:buSzTx/>
              <a:buNone/>
              <a:defRPr cap="all" sz="4200">
                <a:solidFill>
                  <a:srgbClr val="DEDEDE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  <a:lvl2pPr marL="0" indent="228600">
              <a:spcBef>
                <a:spcPts val="0"/>
              </a:spcBef>
              <a:buSzTx/>
              <a:buNone/>
              <a:defRPr cap="all" sz="4500">
                <a:solidFill>
                  <a:srgbClr val="DDDDDE"/>
                </a:solidFill>
                <a:latin typeface="+mj-lt"/>
                <a:ea typeface="+mj-ea"/>
                <a:cs typeface="+mj-cs"/>
                <a:sym typeface="Helvetica Neue Bold Condensed"/>
              </a:defRPr>
            </a:lvl2pPr>
            <a:lvl3pPr marL="0" indent="457200">
              <a:spcBef>
                <a:spcPts val="0"/>
              </a:spcBef>
              <a:buSzTx/>
              <a:buNone/>
              <a:defRPr cap="all" sz="4500">
                <a:solidFill>
                  <a:srgbClr val="DDDDDE"/>
                </a:solidFill>
                <a:latin typeface="+mj-lt"/>
                <a:ea typeface="+mj-ea"/>
                <a:cs typeface="+mj-cs"/>
                <a:sym typeface="Helvetica Neue Bold Condensed"/>
              </a:defRPr>
            </a:lvl3pPr>
            <a:lvl4pPr marL="0" indent="685800">
              <a:spcBef>
                <a:spcPts val="0"/>
              </a:spcBef>
              <a:buSzTx/>
              <a:buNone/>
              <a:defRPr cap="all" sz="4500">
                <a:solidFill>
                  <a:srgbClr val="DDDDDE"/>
                </a:solidFill>
                <a:latin typeface="+mj-lt"/>
                <a:ea typeface="+mj-ea"/>
                <a:cs typeface="+mj-cs"/>
                <a:sym typeface="Helvetica Neue Bold Condensed"/>
              </a:defRPr>
            </a:lvl4pPr>
            <a:lvl5pPr marL="0" indent="914400">
              <a:spcBef>
                <a:spcPts val="0"/>
              </a:spcBef>
              <a:buSzTx/>
              <a:buNone/>
              <a:defRPr cap="all" sz="4500">
                <a:solidFill>
                  <a:srgbClr val="DDDDDE"/>
                </a:solidFill>
                <a:latin typeface="+mj-lt"/>
                <a:ea typeface="+mj-ea"/>
                <a:cs typeface="+mj-cs"/>
                <a:sym typeface="Helvetica Neue Bold Condensed"/>
              </a:defRPr>
            </a:lvl5pPr>
          </a:lstStyle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4200">
                <a:solidFill>
                  <a:srgbClr val="DEDEDE"/>
                </a:solidFill>
              </a:rPr>
              <a:t>Body Level One</a:t>
            </a:r>
            <a:endParaRPr cap="all" sz="4200">
              <a:solidFill>
                <a:srgbClr val="DEDEDE"/>
              </a:solidFill>
            </a:endParaRPr>
          </a:p>
          <a:p>
            <a:pPr lvl="1">
              <a:defRPr cap="none" sz="1800">
                <a:solidFill>
                  <a:srgbClr val="000000"/>
                </a:solidFill>
              </a:defRPr>
            </a:pPr>
            <a:r>
              <a:rPr cap="all" sz="4500">
                <a:solidFill>
                  <a:srgbClr val="DDDDDE"/>
                </a:solidFill>
              </a:rPr>
              <a:t>Body Level Two</a:t>
            </a:r>
            <a:endParaRPr cap="all" sz="4500">
              <a:solidFill>
                <a:srgbClr val="DDDDDE"/>
              </a:solidFill>
            </a:endParaRPr>
          </a:p>
          <a:p>
            <a:pPr lvl="2">
              <a:defRPr cap="none" sz="1800">
                <a:solidFill>
                  <a:srgbClr val="000000"/>
                </a:solidFill>
              </a:defRPr>
            </a:pPr>
            <a:r>
              <a:rPr cap="all" sz="4500">
                <a:solidFill>
                  <a:srgbClr val="DDDDDE"/>
                </a:solidFill>
              </a:rPr>
              <a:t>Body Level Three</a:t>
            </a:r>
            <a:endParaRPr cap="all" sz="4500">
              <a:solidFill>
                <a:srgbClr val="DDDDDE"/>
              </a:solidFill>
            </a:endParaRPr>
          </a:p>
          <a:p>
            <a:pPr lvl="3">
              <a:defRPr cap="none" sz="1800">
                <a:solidFill>
                  <a:srgbClr val="000000"/>
                </a:solidFill>
              </a:defRPr>
            </a:pPr>
            <a:r>
              <a:rPr cap="all" sz="4500">
                <a:solidFill>
                  <a:srgbClr val="DDDDDE"/>
                </a:solidFill>
              </a:rPr>
              <a:t>Body Level Four</a:t>
            </a:r>
            <a:endParaRPr cap="all" sz="4500">
              <a:solidFill>
                <a:srgbClr val="DDDDDE"/>
              </a:solidFill>
            </a:endParaRPr>
          </a:p>
          <a:p>
            <a:pPr lvl="4">
              <a:defRPr cap="none" sz="1800">
                <a:solidFill>
                  <a:srgbClr val="000000"/>
                </a:solidFill>
              </a:defRPr>
            </a:pPr>
            <a:r>
              <a:rPr cap="all" sz="4500">
                <a:solidFill>
                  <a:srgbClr val="DDDDDE"/>
                </a:solidFill>
              </a:rPr>
              <a:t>Body Level Five</a:t>
            </a:r>
          </a:p>
        </p:txBody>
      </p:sp>
      <p:sp>
        <p:nvSpPr>
          <p:cNvPr id="24" name="Shape 24"/>
          <p:cNvSpPr/>
          <p:nvPr/>
        </p:nvSpPr>
        <p:spPr>
          <a:xfrm>
            <a:off x="10566400" y="8075270"/>
            <a:ext cx="2046123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lnSpc>
                <a:spcPct val="90000"/>
              </a:lnSpc>
              <a:defRPr sz="2400"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558AAB"/>
                </a:solidFill>
              </a:rPr>
              <a:t>@emilywithrow</a:t>
            </a:r>
          </a:p>
        </p:txBody>
      </p:sp>
    </p:spTree>
  </p:cSld>
  <p:clrMapOvr>
    <a:masterClrMapping/>
  </p:clrMapOvr>
  <p:transition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Center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/>
          <p:nvPr>
            <p:ph type="title"/>
          </p:nvPr>
        </p:nvSpPr>
        <p:spPr>
          <a:xfrm>
            <a:off x="1231900" y="3568700"/>
            <a:ext cx="10541000" cy="2628900"/>
          </a:xfrm>
          <a:prstGeom prst="rect">
            <a:avLst/>
          </a:prstGeom>
        </p:spPr>
        <p:txBody>
          <a:bodyPr/>
          <a:lstStyle>
            <a:lvl1pPr>
              <a:defRPr cap="all">
                <a:solidFill>
                  <a:srgbClr val="DEDEDE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7200">
                <a:solidFill>
                  <a:srgbClr val="DEDEDE"/>
                </a:solidFill>
              </a:rPr>
              <a:t>Title Text</a:t>
            </a:r>
          </a:p>
        </p:txBody>
      </p:sp>
    </p:spTree>
  </p:cSld>
  <p:clrMapOvr>
    <a:masterClrMapping/>
  </p:clrMapOvr>
  <p:transition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hoto - Vertical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/>
          <p:nvPr/>
        </p:nvSpPr>
        <p:spPr>
          <a:xfrm>
            <a:off x="279400" y="279400"/>
            <a:ext cx="12446000" cy="9220200"/>
          </a:xfrm>
          <a:prstGeom prst="rect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pPr lvl="0"/>
          </a:p>
        </p:txBody>
      </p:sp>
      <p:sp>
        <p:nvSpPr>
          <p:cNvPr id="29" name="Shape 29"/>
          <p:cNvSpPr/>
          <p:nvPr>
            <p:ph type="title"/>
          </p:nvPr>
        </p:nvSpPr>
        <p:spPr>
          <a:xfrm>
            <a:off x="1041400" y="1295400"/>
            <a:ext cx="5334000" cy="3924300"/>
          </a:xfrm>
          <a:prstGeom prst="rect">
            <a:avLst/>
          </a:prstGeom>
        </p:spPr>
        <p:txBody>
          <a:bodyPr anchor="b"/>
          <a:lstStyle>
            <a:lvl1pPr>
              <a:defRPr cap="all" sz="6500">
                <a:solidFill>
                  <a:srgbClr val="DEDEDE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6500">
                <a:solidFill>
                  <a:srgbClr val="DEDEDE"/>
                </a:solidFill>
              </a:rPr>
              <a:t>Title Text</a:t>
            </a:r>
          </a:p>
        </p:txBody>
      </p:sp>
      <p:sp>
        <p:nvSpPr>
          <p:cNvPr id="30" name="Shape 30"/>
          <p:cNvSpPr/>
          <p:nvPr>
            <p:ph type="body" idx="1"/>
          </p:nvPr>
        </p:nvSpPr>
        <p:spPr>
          <a:xfrm>
            <a:off x="1041400" y="5207000"/>
            <a:ext cx="5334000" cy="32258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  <a:lvl2pPr marL="0" indent="22860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2pPr>
            <a:lvl3pPr marL="0" indent="45720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3pPr>
            <a:lvl4pPr marL="0" indent="68580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4pPr>
            <a:lvl5pPr marL="0" indent="91440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5pPr>
          </a:lstStyle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3600">
                <a:solidFill>
                  <a:srgbClr val="558AAB"/>
                </a:solidFill>
              </a:rPr>
              <a:t>Body Level One</a:t>
            </a:r>
            <a:endParaRPr cap="all" sz="3600">
              <a:solidFill>
                <a:srgbClr val="558AAB"/>
              </a:solidFill>
            </a:endParaRPr>
          </a:p>
          <a:p>
            <a:pPr lvl="1">
              <a:defRPr cap="none" sz="1800">
                <a:solidFill>
                  <a:srgbClr val="000000"/>
                </a:solidFill>
              </a:defRPr>
            </a:pPr>
            <a:r>
              <a:rPr cap="all" sz="3600">
                <a:solidFill>
                  <a:srgbClr val="558AAB"/>
                </a:solidFill>
              </a:rPr>
              <a:t>Body Level Two</a:t>
            </a:r>
            <a:endParaRPr cap="all" sz="3600">
              <a:solidFill>
                <a:srgbClr val="558AAB"/>
              </a:solidFill>
            </a:endParaRPr>
          </a:p>
          <a:p>
            <a:pPr lvl="2">
              <a:defRPr cap="none" sz="1800">
                <a:solidFill>
                  <a:srgbClr val="000000"/>
                </a:solidFill>
              </a:defRPr>
            </a:pPr>
            <a:r>
              <a:rPr cap="all" sz="3600">
                <a:solidFill>
                  <a:srgbClr val="558AAB"/>
                </a:solidFill>
              </a:rPr>
              <a:t>Body Level Three</a:t>
            </a:r>
            <a:endParaRPr cap="all" sz="3600">
              <a:solidFill>
                <a:srgbClr val="558AAB"/>
              </a:solidFill>
            </a:endParaRPr>
          </a:p>
          <a:p>
            <a:pPr lvl="3">
              <a:defRPr cap="none" sz="1800">
                <a:solidFill>
                  <a:srgbClr val="000000"/>
                </a:solidFill>
              </a:defRPr>
            </a:pPr>
            <a:r>
              <a:rPr cap="all" sz="3600">
                <a:solidFill>
                  <a:srgbClr val="558AAB"/>
                </a:solidFill>
              </a:rPr>
              <a:t>Body Level Four</a:t>
            </a:r>
            <a:endParaRPr cap="all" sz="3600">
              <a:solidFill>
                <a:srgbClr val="558AAB"/>
              </a:solidFill>
            </a:endParaRPr>
          </a:p>
          <a:p>
            <a:pPr lvl="4">
              <a:defRPr cap="none" sz="1800">
                <a:solidFill>
                  <a:srgbClr val="000000"/>
                </a:solidFill>
              </a:defRPr>
            </a:pPr>
            <a:r>
              <a:rPr cap="all" sz="3600">
                <a:solidFill>
                  <a:srgbClr val="558AAB"/>
                </a:solidFill>
              </a:rPr>
              <a:t>Body Level Five</a:t>
            </a:r>
          </a:p>
        </p:txBody>
      </p:sp>
      <p:sp>
        <p:nvSpPr>
          <p:cNvPr id="31" name="Shape 31"/>
          <p:cNvSpPr/>
          <p:nvPr/>
        </p:nvSpPr>
        <p:spPr>
          <a:xfrm>
            <a:off x="10566400" y="8075270"/>
            <a:ext cx="2046123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lnSpc>
                <a:spcPct val="90000"/>
              </a:lnSpc>
              <a:defRPr sz="2400"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558AAB"/>
                </a:solidFill>
              </a:rPr>
              <a:t>@emilywithrow</a:t>
            </a:r>
          </a:p>
        </p:txBody>
      </p:sp>
    </p:spTree>
  </p:cSld>
  <p:clrMapOvr>
    <a:masterClrMapping/>
  </p:clrMapOvr>
  <p:transition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/>
          <p:nvPr/>
        </p:nvSpPr>
        <p:spPr>
          <a:xfrm>
            <a:off x="279400" y="279400"/>
            <a:ext cx="12446000" cy="9220200"/>
          </a:xfrm>
          <a:prstGeom prst="rect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pPr lvl="0"/>
          </a:p>
        </p:txBody>
      </p:sp>
      <p:sp>
        <p:nvSpPr>
          <p:cNvPr id="34" name="Shape 3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200">
                <a:solidFill>
                  <a:srgbClr val="558AAB"/>
                </a:solidFill>
              </a:rPr>
              <a:t>Title Text</a:t>
            </a:r>
          </a:p>
        </p:txBody>
      </p:sp>
      <p:sp>
        <p:nvSpPr>
          <p:cNvPr id="35" name="Shape 35"/>
          <p:cNvSpPr/>
          <p:nvPr/>
        </p:nvSpPr>
        <p:spPr>
          <a:xfrm>
            <a:off x="10566400" y="8075270"/>
            <a:ext cx="2046123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lnSpc>
                <a:spcPct val="90000"/>
              </a:lnSpc>
              <a:defRPr sz="2400"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558AAB"/>
                </a:solidFill>
              </a:rPr>
              <a:t>@emilywithrow</a:t>
            </a:r>
          </a:p>
        </p:txBody>
      </p:sp>
    </p:spTree>
  </p:cSld>
  <p:clrMapOvr>
    <a:masterClrMapping/>
  </p:clrMapOvr>
  <p:transition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200">
                <a:solidFill>
                  <a:srgbClr val="558AAB"/>
                </a:solidFill>
              </a:rPr>
              <a:t>Title Text</a:t>
            </a:r>
          </a:p>
        </p:txBody>
      </p:sp>
      <p:sp>
        <p:nvSpPr>
          <p:cNvPr id="38" name="Shape 38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37373"/>
                </a:solidFill>
              </a:rPr>
              <a:t>Body Level One</a:t>
            </a:r>
            <a:endParaRPr sz="3600">
              <a:solidFill>
                <a:srgbClr val="737373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37373"/>
                </a:solidFill>
              </a:rPr>
              <a:t>Body Level Two</a:t>
            </a:r>
            <a:endParaRPr sz="3600">
              <a:solidFill>
                <a:srgbClr val="737373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37373"/>
                </a:solidFill>
              </a:rPr>
              <a:t>Body Level Three</a:t>
            </a:r>
            <a:endParaRPr sz="3600">
              <a:solidFill>
                <a:srgbClr val="737373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37373"/>
                </a:solidFill>
              </a:rPr>
              <a:t>Body Level Four</a:t>
            </a:r>
            <a:endParaRPr sz="3600">
              <a:solidFill>
                <a:srgbClr val="737373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37373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/>
          <p:nvPr/>
        </p:nvSpPr>
        <p:spPr>
          <a:xfrm>
            <a:off x="279400" y="279400"/>
            <a:ext cx="12446000" cy="9220200"/>
          </a:xfrm>
          <a:prstGeom prst="rect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pPr lvl="0"/>
          </a:p>
        </p:txBody>
      </p:sp>
      <p:sp>
        <p:nvSpPr>
          <p:cNvPr id="41" name="Shape 4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200">
                <a:solidFill>
                  <a:srgbClr val="558AAB"/>
                </a:solidFill>
              </a:rPr>
              <a:t>Title Text</a:t>
            </a:r>
          </a:p>
        </p:txBody>
      </p:sp>
      <p:sp>
        <p:nvSpPr>
          <p:cNvPr id="42" name="Shape 42"/>
          <p:cNvSpPr/>
          <p:nvPr>
            <p:ph type="body" idx="1"/>
          </p:nvPr>
        </p:nvSpPr>
        <p:spPr>
          <a:xfrm>
            <a:off x="1041400" y="2768600"/>
            <a:ext cx="5334000" cy="5715000"/>
          </a:xfrm>
          <a:prstGeom prst="rect">
            <a:avLst/>
          </a:prstGeom>
        </p:spPr>
        <p:txBody>
          <a:bodyPr/>
          <a:lstStyle>
            <a:lvl1pPr marL="381000" indent="-381000">
              <a:spcBef>
                <a:spcPts val="2800"/>
              </a:spcBef>
              <a:buBlip>
                <a:blip r:embed="rId2"/>
              </a:buBlip>
              <a:defRPr sz="3000"/>
            </a:lvl1pPr>
            <a:lvl2pPr marL="762000" indent="-381000">
              <a:spcBef>
                <a:spcPts val="2800"/>
              </a:spcBef>
              <a:buBlip>
                <a:blip r:embed="rId2"/>
              </a:buBlip>
              <a:defRPr sz="3000"/>
            </a:lvl2pPr>
            <a:lvl3pPr marL="1143000" indent="-381000">
              <a:spcBef>
                <a:spcPts val="2800"/>
              </a:spcBef>
              <a:buBlip>
                <a:blip r:embed="rId2"/>
              </a:buBlip>
              <a:defRPr sz="3000"/>
            </a:lvl3pPr>
            <a:lvl4pPr marL="1524000" indent="-381000">
              <a:spcBef>
                <a:spcPts val="2800"/>
              </a:spcBef>
              <a:buBlip>
                <a:blip r:embed="rId2"/>
              </a:buBlip>
              <a:defRPr sz="3000"/>
            </a:lvl4pPr>
            <a:lvl5pPr marL="1905000" indent="-381000">
              <a:spcBef>
                <a:spcPts val="2800"/>
              </a:spcBef>
              <a:buBlip>
                <a:blip r:embed="rId2"/>
              </a:buBlip>
              <a:defRPr sz="30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737373"/>
                </a:solidFill>
              </a:rPr>
              <a:t>Body Level One</a:t>
            </a:r>
            <a:endParaRPr sz="3000">
              <a:solidFill>
                <a:srgbClr val="737373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737373"/>
                </a:solidFill>
              </a:rPr>
              <a:t>Body Level Two</a:t>
            </a:r>
            <a:endParaRPr sz="3000">
              <a:solidFill>
                <a:srgbClr val="737373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737373"/>
                </a:solidFill>
              </a:rPr>
              <a:t>Body Level Three</a:t>
            </a:r>
            <a:endParaRPr sz="3000">
              <a:solidFill>
                <a:srgbClr val="737373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737373"/>
                </a:solidFill>
              </a:rPr>
              <a:t>Body Level Four</a:t>
            </a:r>
            <a:endParaRPr sz="3000">
              <a:solidFill>
                <a:srgbClr val="737373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737373"/>
                </a:solidFill>
              </a:rPr>
              <a:t>Body Level Five</a:t>
            </a:r>
          </a:p>
        </p:txBody>
      </p:sp>
      <p:sp>
        <p:nvSpPr>
          <p:cNvPr id="43" name="Shape 43"/>
          <p:cNvSpPr/>
          <p:nvPr/>
        </p:nvSpPr>
        <p:spPr>
          <a:xfrm>
            <a:off x="10566400" y="8075270"/>
            <a:ext cx="2046123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lnSpc>
                <a:spcPct val="90000"/>
              </a:lnSpc>
              <a:defRPr sz="2400"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558AAB"/>
                </a:solidFill>
              </a:rPr>
              <a:t>@emilywithrow</a:t>
            </a:r>
          </a:p>
        </p:txBody>
      </p:sp>
    </p:spTree>
  </p:cSld>
  <p:clrMapOvr>
    <a:masterClrMapping/>
  </p:clrMapOvr>
  <p:transition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/>
          <p:nvPr/>
        </p:nvSpPr>
        <p:spPr>
          <a:xfrm>
            <a:off x="279400" y="279400"/>
            <a:ext cx="12446000" cy="9220200"/>
          </a:xfrm>
          <a:prstGeom prst="rect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pPr lvl="0"/>
          </a:p>
        </p:txBody>
      </p:sp>
      <p:sp>
        <p:nvSpPr>
          <p:cNvPr id="46" name="Shape 46"/>
          <p:cNvSpPr/>
          <p:nvPr>
            <p:ph type="body" idx="1"/>
          </p:nvPr>
        </p:nvSpPr>
        <p:spPr>
          <a:xfrm>
            <a:off x="1041400" y="1473200"/>
            <a:ext cx="10922000" cy="6807200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37373"/>
                </a:solidFill>
              </a:rPr>
              <a:t>Body Level One</a:t>
            </a:r>
            <a:endParaRPr sz="3600">
              <a:solidFill>
                <a:srgbClr val="737373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37373"/>
                </a:solidFill>
              </a:rPr>
              <a:t>Body Level Two</a:t>
            </a:r>
            <a:endParaRPr sz="3600">
              <a:solidFill>
                <a:srgbClr val="737373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37373"/>
                </a:solidFill>
              </a:rPr>
              <a:t>Body Level Three</a:t>
            </a:r>
            <a:endParaRPr sz="3600">
              <a:solidFill>
                <a:srgbClr val="737373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37373"/>
                </a:solidFill>
              </a:rPr>
              <a:t>Body Level Four</a:t>
            </a:r>
            <a:endParaRPr sz="3600">
              <a:solidFill>
                <a:srgbClr val="737373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37373"/>
                </a:solidFill>
              </a:rPr>
              <a:t>Body Level Five</a:t>
            </a:r>
          </a:p>
        </p:txBody>
      </p:sp>
      <p:sp>
        <p:nvSpPr>
          <p:cNvPr id="47" name="Shape 47"/>
          <p:cNvSpPr/>
          <p:nvPr/>
        </p:nvSpPr>
        <p:spPr>
          <a:xfrm>
            <a:off x="10566400" y="8075270"/>
            <a:ext cx="2046123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lnSpc>
                <a:spcPct val="90000"/>
              </a:lnSpc>
              <a:defRPr sz="2400"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558AAB"/>
                </a:solidFill>
              </a:rPr>
              <a:t>@emilywithrow</a:t>
            </a:r>
          </a:p>
        </p:txBody>
      </p:sp>
    </p:spTree>
  </p:cSld>
  <p:clrMapOvr>
    <a:masterClrMapping/>
  </p:clrMapOvr>
  <p:transition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<Relationship Id="rId16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4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/>
        </p:nvSpPr>
        <p:spPr>
          <a:xfrm>
            <a:off x="279400" y="279400"/>
            <a:ext cx="12446000" cy="9220200"/>
          </a:xfrm>
          <a:prstGeom prst="rect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pPr lvl="0"/>
          </a:p>
        </p:txBody>
      </p:sp>
      <p:sp>
        <p:nvSpPr>
          <p:cNvPr id="3" name="Shape 3"/>
          <p:cNvSpPr/>
          <p:nvPr>
            <p:ph type="title"/>
          </p:nvPr>
        </p:nvSpPr>
        <p:spPr>
          <a:xfrm>
            <a:off x="1041400" y="266700"/>
            <a:ext cx="10922000" cy="2438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200">
                <a:solidFill>
                  <a:srgbClr val="558AAB"/>
                </a:solidFill>
              </a:rPr>
              <a:t>Title Text</a:t>
            </a:r>
          </a:p>
        </p:txBody>
      </p:sp>
      <p:sp>
        <p:nvSpPr>
          <p:cNvPr id="4" name="Shape 4"/>
          <p:cNvSpPr/>
          <p:nvPr>
            <p:ph type="body" idx="1"/>
          </p:nvPr>
        </p:nvSpPr>
        <p:spPr>
          <a:xfrm>
            <a:off x="1041400" y="2768600"/>
            <a:ext cx="10922000" cy="5715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>
            <a:lvl1pPr>
              <a:buBlip>
                <a:blip r:embed="rId3"/>
              </a:buBlip>
            </a:lvl1pPr>
            <a:lvl2pPr>
              <a:buBlip>
                <a:blip r:embed="rId3"/>
              </a:buBlip>
            </a:lvl2pPr>
            <a:lvl3pPr>
              <a:buBlip>
                <a:blip r:embed="rId3"/>
              </a:buBlip>
            </a:lvl3pPr>
            <a:lvl4pPr>
              <a:buBlip>
                <a:blip r:embed="rId3"/>
              </a:buBlip>
            </a:lvl4pPr>
            <a:lvl5pPr>
              <a:buBlip>
                <a:blip r:embed="rId3"/>
              </a:buBlip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37373"/>
                </a:solidFill>
              </a:rPr>
              <a:t>Body Level One</a:t>
            </a:r>
            <a:endParaRPr sz="3600">
              <a:solidFill>
                <a:srgbClr val="737373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37373"/>
                </a:solidFill>
              </a:rPr>
              <a:t>Body Level Two</a:t>
            </a:r>
            <a:endParaRPr sz="3600">
              <a:solidFill>
                <a:srgbClr val="737373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37373"/>
                </a:solidFill>
              </a:rPr>
              <a:t>Body Level Three</a:t>
            </a:r>
            <a:endParaRPr sz="3600">
              <a:solidFill>
                <a:srgbClr val="737373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37373"/>
                </a:solidFill>
              </a:rPr>
              <a:t>Body Level Four</a:t>
            </a:r>
            <a:endParaRPr sz="3600">
              <a:solidFill>
                <a:srgbClr val="737373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37373"/>
                </a:solidFill>
              </a:rPr>
              <a:t>Body Level Five</a:t>
            </a:r>
          </a:p>
        </p:txBody>
      </p:sp>
      <p:sp>
        <p:nvSpPr>
          <p:cNvPr id="5" name="Shape 5"/>
          <p:cNvSpPr/>
          <p:nvPr/>
        </p:nvSpPr>
        <p:spPr>
          <a:xfrm>
            <a:off x="10426700" y="8799170"/>
            <a:ext cx="2046123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lnSpc>
                <a:spcPct val="90000"/>
              </a:lnSpc>
              <a:defRPr sz="2400"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558AAB"/>
                </a:solidFill>
              </a:rPr>
              <a:t>@emilywithrow</a:t>
            </a: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  <p:sldLayoutId id="2147483661" r:id="rId16"/>
    <p:sldLayoutId id="2147483662" r:id="rId17"/>
  </p:sldLayoutIdLst>
  <p:transition spd="med" advClick="1"/>
  <p:txStyles>
    <p:titleStyle>
      <a:lvl1pPr defTabSz="584200">
        <a:lnSpc>
          <a:spcPct val="90000"/>
        </a:lnSpc>
        <a:defRPr sz="7200">
          <a:solidFill>
            <a:srgbClr val="558AAB"/>
          </a:solidFill>
          <a:latin typeface="+mn-lt"/>
          <a:ea typeface="+mn-ea"/>
          <a:cs typeface="+mn-cs"/>
          <a:sym typeface="Helvetica Neue Light"/>
        </a:defRPr>
      </a:lvl1pPr>
      <a:lvl2pPr indent="228600" defTabSz="584200">
        <a:lnSpc>
          <a:spcPct val="90000"/>
        </a:lnSpc>
        <a:defRPr sz="7200">
          <a:solidFill>
            <a:srgbClr val="558AAB"/>
          </a:solidFill>
          <a:latin typeface="+mn-lt"/>
          <a:ea typeface="+mn-ea"/>
          <a:cs typeface="+mn-cs"/>
          <a:sym typeface="Helvetica Neue Light"/>
        </a:defRPr>
      </a:lvl2pPr>
      <a:lvl3pPr indent="457200" defTabSz="584200">
        <a:lnSpc>
          <a:spcPct val="90000"/>
        </a:lnSpc>
        <a:defRPr sz="7200">
          <a:solidFill>
            <a:srgbClr val="558AAB"/>
          </a:solidFill>
          <a:latin typeface="+mn-lt"/>
          <a:ea typeface="+mn-ea"/>
          <a:cs typeface="+mn-cs"/>
          <a:sym typeface="Helvetica Neue Light"/>
        </a:defRPr>
      </a:lvl3pPr>
      <a:lvl4pPr indent="685800" defTabSz="584200">
        <a:lnSpc>
          <a:spcPct val="90000"/>
        </a:lnSpc>
        <a:defRPr sz="7200">
          <a:solidFill>
            <a:srgbClr val="558AAB"/>
          </a:solidFill>
          <a:latin typeface="+mn-lt"/>
          <a:ea typeface="+mn-ea"/>
          <a:cs typeface="+mn-cs"/>
          <a:sym typeface="Helvetica Neue Light"/>
        </a:defRPr>
      </a:lvl4pPr>
      <a:lvl5pPr indent="914400" defTabSz="584200">
        <a:lnSpc>
          <a:spcPct val="90000"/>
        </a:lnSpc>
        <a:defRPr sz="7200">
          <a:solidFill>
            <a:srgbClr val="558AAB"/>
          </a:solidFill>
          <a:latin typeface="+mn-lt"/>
          <a:ea typeface="+mn-ea"/>
          <a:cs typeface="+mn-cs"/>
          <a:sym typeface="Helvetica Neue Light"/>
        </a:defRPr>
      </a:lvl5pPr>
      <a:lvl6pPr indent="1143000" defTabSz="584200">
        <a:lnSpc>
          <a:spcPct val="90000"/>
        </a:lnSpc>
        <a:defRPr sz="7200">
          <a:solidFill>
            <a:srgbClr val="558AAB"/>
          </a:solidFill>
          <a:latin typeface="+mn-lt"/>
          <a:ea typeface="+mn-ea"/>
          <a:cs typeface="+mn-cs"/>
          <a:sym typeface="Helvetica Neue Light"/>
        </a:defRPr>
      </a:lvl6pPr>
      <a:lvl7pPr indent="1371600" defTabSz="584200">
        <a:lnSpc>
          <a:spcPct val="90000"/>
        </a:lnSpc>
        <a:defRPr sz="7200">
          <a:solidFill>
            <a:srgbClr val="558AAB"/>
          </a:solidFill>
          <a:latin typeface="+mn-lt"/>
          <a:ea typeface="+mn-ea"/>
          <a:cs typeface="+mn-cs"/>
          <a:sym typeface="Helvetica Neue Light"/>
        </a:defRPr>
      </a:lvl7pPr>
      <a:lvl8pPr indent="1600200" defTabSz="584200">
        <a:lnSpc>
          <a:spcPct val="90000"/>
        </a:lnSpc>
        <a:defRPr sz="7200">
          <a:solidFill>
            <a:srgbClr val="558AAB"/>
          </a:solidFill>
          <a:latin typeface="+mn-lt"/>
          <a:ea typeface="+mn-ea"/>
          <a:cs typeface="+mn-cs"/>
          <a:sym typeface="Helvetica Neue Light"/>
        </a:defRPr>
      </a:lvl8pPr>
      <a:lvl9pPr indent="1828800" defTabSz="584200">
        <a:lnSpc>
          <a:spcPct val="90000"/>
        </a:lnSpc>
        <a:defRPr sz="7200">
          <a:solidFill>
            <a:srgbClr val="558AAB"/>
          </a:solidFill>
          <a:latin typeface="+mn-lt"/>
          <a:ea typeface="+mn-ea"/>
          <a:cs typeface="+mn-cs"/>
          <a:sym typeface="Helvetica Neue Light"/>
        </a:defRPr>
      </a:lvl9pPr>
    </p:titleStyle>
    <p:bodyStyle>
      <a:lvl1pPr marL="444500" indent="-444500" defTabSz="584200">
        <a:spcBef>
          <a:spcPts val="3200"/>
        </a:spcBef>
        <a:buSzPct val="40000"/>
        <a:buBlip>
          <a:blip r:embed="rId3"/>
        </a:buBlip>
        <a:defRPr sz="3600">
          <a:solidFill>
            <a:srgbClr val="737373"/>
          </a:solidFill>
          <a:latin typeface="Helvetica Neue"/>
          <a:ea typeface="Helvetica Neue"/>
          <a:cs typeface="Helvetica Neue"/>
          <a:sym typeface="Helvetica Neue"/>
        </a:defRPr>
      </a:lvl1pPr>
      <a:lvl2pPr marL="889000" indent="-444500" defTabSz="584200">
        <a:spcBef>
          <a:spcPts val="3200"/>
        </a:spcBef>
        <a:buSzPct val="40000"/>
        <a:buBlip>
          <a:blip r:embed="rId3"/>
        </a:buBlip>
        <a:defRPr sz="3600">
          <a:solidFill>
            <a:srgbClr val="737373"/>
          </a:solidFill>
          <a:latin typeface="Helvetica Neue"/>
          <a:ea typeface="Helvetica Neue"/>
          <a:cs typeface="Helvetica Neue"/>
          <a:sym typeface="Helvetica Neue"/>
        </a:defRPr>
      </a:lvl2pPr>
      <a:lvl3pPr marL="1333500" indent="-444500" defTabSz="584200">
        <a:spcBef>
          <a:spcPts val="3200"/>
        </a:spcBef>
        <a:buSzPct val="40000"/>
        <a:buBlip>
          <a:blip r:embed="rId3"/>
        </a:buBlip>
        <a:defRPr sz="3600">
          <a:solidFill>
            <a:srgbClr val="737373"/>
          </a:solidFill>
          <a:latin typeface="Helvetica Neue"/>
          <a:ea typeface="Helvetica Neue"/>
          <a:cs typeface="Helvetica Neue"/>
          <a:sym typeface="Helvetica Neue"/>
        </a:defRPr>
      </a:lvl3pPr>
      <a:lvl4pPr marL="1778000" indent="-444500" defTabSz="584200">
        <a:spcBef>
          <a:spcPts val="3200"/>
        </a:spcBef>
        <a:buSzPct val="40000"/>
        <a:buBlip>
          <a:blip r:embed="rId3"/>
        </a:buBlip>
        <a:defRPr sz="3600">
          <a:solidFill>
            <a:srgbClr val="737373"/>
          </a:solidFill>
          <a:latin typeface="Helvetica Neue"/>
          <a:ea typeface="Helvetica Neue"/>
          <a:cs typeface="Helvetica Neue"/>
          <a:sym typeface="Helvetica Neue"/>
        </a:defRPr>
      </a:lvl4pPr>
      <a:lvl5pPr marL="2222500" indent="-444500" defTabSz="584200">
        <a:spcBef>
          <a:spcPts val="3200"/>
        </a:spcBef>
        <a:buSzPct val="40000"/>
        <a:buBlip>
          <a:blip r:embed="rId3"/>
        </a:buBlip>
        <a:defRPr sz="3600">
          <a:solidFill>
            <a:srgbClr val="737373"/>
          </a:solidFill>
          <a:latin typeface="Helvetica Neue"/>
          <a:ea typeface="Helvetica Neue"/>
          <a:cs typeface="Helvetica Neue"/>
          <a:sym typeface="Helvetica Neue"/>
        </a:defRPr>
      </a:lvl5pPr>
      <a:lvl6pPr marL="2667000" indent="-444500" defTabSz="584200">
        <a:spcBef>
          <a:spcPts val="3200"/>
        </a:spcBef>
        <a:buSzPct val="40000"/>
        <a:buBlip>
          <a:blip r:embed="rId3"/>
        </a:buBlip>
        <a:defRPr sz="3600">
          <a:solidFill>
            <a:srgbClr val="737373"/>
          </a:solidFill>
          <a:latin typeface="Helvetica Neue"/>
          <a:ea typeface="Helvetica Neue"/>
          <a:cs typeface="Helvetica Neue"/>
          <a:sym typeface="Helvetica Neue"/>
        </a:defRPr>
      </a:lvl6pPr>
      <a:lvl7pPr marL="3111500" indent="-444500" defTabSz="584200">
        <a:spcBef>
          <a:spcPts val="3200"/>
        </a:spcBef>
        <a:buSzPct val="40000"/>
        <a:buBlip>
          <a:blip r:embed="rId3"/>
        </a:buBlip>
        <a:defRPr sz="3600">
          <a:solidFill>
            <a:srgbClr val="737373"/>
          </a:solidFill>
          <a:latin typeface="Helvetica Neue"/>
          <a:ea typeface="Helvetica Neue"/>
          <a:cs typeface="Helvetica Neue"/>
          <a:sym typeface="Helvetica Neue"/>
        </a:defRPr>
      </a:lvl7pPr>
      <a:lvl8pPr marL="3556000" indent="-444500" defTabSz="584200">
        <a:spcBef>
          <a:spcPts val="3200"/>
        </a:spcBef>
        <a:buSzPct val="40000"/>
        <a:buBlip>
          <a:blip r:embed="rId3"/>
        </a:buBlip>
        <a:defRPr sz="3600">
          <a:solidFill>
            <a:srgbClr val="737373"/>
          </a:solidFill>
          <a:latin typeface="Helvetica Neue"/>
          <a:ea typeface="Helvetica Neue"/>
          <a:cs typeface="Helvetica Neue"/>
          <a:sym typeface="Helvetica Neue"/>
        </a:defRPr>
      </a:lvl8pPr>
      <a:lvl9pPr marL="4000500" indent="-444500" defTabSz="584200">
        <a:spcBef>
          <a:spcPts val="3200"/>
        </a:spcBef>
        <a:buSzPct val="40000"/>
        <a:buBlip>
          <a:blip r:embed="rId3"/>
        </a:buBlip>
        <a:defRPr sz="3600">
          <a:solidFill>
            <a:srgbClr val="737373"/>
          </a:solidFill>
          <a:latin typeface="Helvetica Neue"/>
          <a:ea typeface="Helvetica Neue"/>
          <a:cs typeface="Helvetica Neue"/>
          <a:sym typeface="Helvetica Neue"/>
        </a:defRPr>
      </a:lvl9pPr>
    </p:bodyStyle>
    <p:otherStyle>
      <a:lvl1pPr algn="ctr" defTabSz="584200">
        <a:defRPr sz="1400">
          <a:solidFill>
            <a:schemeClr val="tx1"/>
          </a:solidFill>
          <a:latin typeface="+mn-lt"/>
          <a:ea typeface="+mn-ea"/>
          <a:cs typeface="+mn-cs"/>
          <a:sym typeface="Helvetica Neue"/>
        </a:defRPr>
      </a:lvl1pPr>
      <a:lvl2pPr indent="228600" algn="ctr" defTabSz="584200">
        <a:defRPr sz="1400">
          <a:solidFill>
            <a:schemeClr val="tx1"/>
          </a:solidFill>
          <a:latin typeface="+mn-lt"/>
          <a:ea typeface="+mn-ea"/>
          <a:cs typeface="+mn-cs"/>
          <a:sym typeface="Helvetica Neue"/>
        </a:defRPr>
      </a:lvl2pPr>
      <a:lvl3pPr indent="457200" algn="ctr" defTabSz="584200">
        <a:defRPr sz="1400">
          <a:solidFill>
            <a:schemeClr val="tx1"/>
          </a:solidFill>
          <a:latin typeface="+mn-lt"/>
          <a:ea typeface="+mn-ea"/>
          <a:cs typeface="+mn-cs"/>
          <a:sym typeface="Helvetica Neue"/>
        </a:defRPr>
      </a:lvl3pPr>
      <a:lvl4pPr indent="685800" algn="ctr" defTabSz="584200">
        <a:defRPr sz="1400">
          <a:solidFill>
            <a:schemeClr val="tx1"/>
          </a:solidFill>
          <a:latin typeface="+mn-lt"/>
          <a:ea typeface="+mn-ea"/>
          <a:cs typeface="+mn-cs"/>
          <a:sym typeface="Helvetica Neue"/>
        </a:defRPr>
      </a:lvl4pPr>
      <a:lvl5pPr indent="914400" algn="ctr" defTabSz="584200">
        <a:defRPr sz="1400">
          <a:solidFill>
            <a:schemeClr val="tx1"/>
          </a:solidFill>
          <a:latin typeface="+mn-lt"/>
          <a:ea typeface="+mn-ea"/>
          <a:cs typeface="+mn-cs"/>
          <a:sym typeface="Helvetica Neue"/>
        </a:defRPr>
      </a:lvl5pPr>
      <a:lvl6pPr indent="1143000" algn="ctr" defTabSz="584200">
        <a:defRPr sz="1400">
          <a:solidFill>
            <a:schemeClr val="tx1"/>
          </a:solidFill>
          <a:latin typeface="+mn-lt"/>
          <a:ea typeface="+mn-ea"/>
          <a:cs typeface="+mn-cs"/>
          <a:sym typeface="Helvetica Neue"/>
        </a:defRPr>
      </a:lvl6pPr>
      <a:lvl7pPr indent="1371600" algn="ctr" defTabSz="584200">
        <a:defRPr sz="1400">
          <a:solidFill>
            <a:schemeClr val="tx1"/>
          </a:solidFill>
          <a:latin typeface="+mn-lt"/>
          <a:ea typeface="+mn-ea"/>
          <a:cs typeface="+mn-cs"/>
          <a:sym typeface="Helvetica Neue"/>
        </a:defRPr>
      </a:lvl7pPr>
      <a:lvl8pPr indent="1600200" algn="ctr" defTabSz="584200">
        <a:defRPr sz="1400">
          <a:solidFill>
            <a:schemeClr val="tx1"/>
          </a:solidFill>
          <a:latin typeface="+mn-lt"/>
          <a:ea typeface="+mn-ea"/>
          <a:cs typeface="+mn-cs"/>
          <a:sym typeface="Helvetica Neue"/>
        </a:defRPr>
      </a:lvl8pPr>
      <a:lvl9pPr indent="1828800" algn="ctr" defTabSz="584200">
        <a:defRPr sz="1400">
          <a:solidFill>
            <a:schemeClr val="tx1"/>
          </a:solidFill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3" Type="http://schemas.openxmlformats.org/officeDocument/2006/relationships/image" Target="../media/image2.png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3" Type="http://schemas.openxmlformats.org/officeDocument/2006/relationships/image" Target="../media/image2.png"/><Relationship Id="rId4" Type="http://schemas.openxmlformats.org/officeDocument/2006/relationships/image" Target="../media/image5.png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3" Type="http://schemas.openxmlformats.org/officeDocument/2006/relationships/image" Target="../media/image2.png"/><Relationship Id="rId4" Type="http://schemas.openxmlformats.org/officeDocument/2006/relationships/image" Target="../media/image6.png"/><Relationship Id="rId5" Type="http://schemas.openxmlformats.org/officeDocument/2006/relationships/image" Target="../media/image7.png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0.png"/></Relationships>
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3.png"/></Relationships>
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/>
          <p:nvPr>
            <p:ph type="title"/>
          </p:nvPr>
        </p:nvSpPr>
        <p:spPr>
          <a:xfrm>
            <a:off x="1231899" y="5245100"/>
            <a:ext cx="10541001" cy="2628900"/>
          </a:xfrm>
          <a:prstGeom prst="rect">
            <a:avLst/>
          </a:prstGeom>
        </p:spPr>
        <p:txBody>
          <a:bodyPr/>
          <a:lstStyle/>
          <a:p>
            <a:pPr lvl="0" defTabSz="385572">
              <a:defRPr cap="none" sz="1800">
                <a:solidFill>
                  <a:srgbClr val="000000"/>
                </a:solidFill>
              </a:defRPr>
            </a:pPr>
            <a:r>
              <a:rPr b="1" sz="8580">
                <a:solidFill>
                  <a:srgbClr val="B98F20"/>
                </a:solidFill>
                <a:latin typeface="+mn-lt"/>
                <a:ea typeface="+mn-ea"/>
                <a:cs typeface="+mn-cs"/>
                <a:sym typeface="Helvetica Neue Light"/>
              </a:rPr>
              <a:t>When Students</a:t>
            </a:r>
            <a:endParaRPr b="1" sz="8580">
              <a:solidFill>
                <a:srgbClr val="B98F20"/>
              </a:solidFill>
              <a:latin typeface="+mn-lt"/>
              <a:ea typeface="+mn-ea"/>
              <a:cs typeface="+mn-cs"/>
              <a:sym typeface="Helvetica Neue Light"/>
            </a:endParaRPr>
          </a:p>
          <a:p>
            <a:pPr lvl="0" defTabSz="385572">
              <a:defRPr cap="none" sz="1800">
                <a:solidFill>
                  <a:srgbClr val="000000"/>
                </a:solidFill>
              </a:defRPr>
            </a:pPr>
            <a:r>
              <a:rPr b="1" sz="8580">
                <a:solidFill>
                  <a:srgbClr val="B98F20"/>
                </a:solidFill>
                <a:latin typeface="+mn-lt"/>
                <a:ea typeface="+mn-ea"/>
                <a:cs typeface="+mn-cs"/>
                <a:sym typeface="Helvetica Neue Light"/>
              </a:rPr>
              <a:t>Write the Syllabus</a:t>
            </a:r>
          </a:p>
        </p:txBody>
      </p:sp>
      <p:sp>
        <p:nvSpPr>
          <p:cNvPr id="73" name="Shape 73"/>
          <p:cNvSpPr/>
          <p:nvPr>
            <p:ph type="body" idx="1"/>
          </p:nvPr>
        </p:nvSpPr>
        <p:spPr>
          <a:xfrm>
            <a:off x="1231899" y="7861300"/>
            <a:ext cx="10541001" cy="1371600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 sz="4200">
                <a:solidFill>
                  <a:srgbClr val="DCDEE0"/>
                </a:solidFill>
              </a:defRPr>
            </a:lvl1pPr>
          </a:lstStyle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4200">
                <a:solidFill>
                  <a:srgbClr val="DCDEE0"/>
                </a:solidFill>
              </a:rPr>
              <a:t>teaching the unclass // now, with data!</a:t>
            </a:r>
          </a:p>
        </p:txBody>
      </p:sp>
    </p:spTree>
  </p:cSld>
  <p:clrMapOvr>
    <a:masterClrMapping/>
  </p:clrMapOvr>
  <p:transition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>
            <p:ph type="title"/>
          </p:nvPr>
        </p:nvSpPr>
        <p:spPr>
          <a:xfrm>
            <a:off x="1231899" y="849858"/>
            <a:ext cx="10541001" cy="8053884"/>
          </a:xfrm>
          <a:prstGeom prst="rect">
            <a:avLst/>
          </a:prstGeom>
        </p:spPr>
        <p:txBody>
          <a:bodyPr/>
          <a:lstStyle/>
          <a:p>
            <a:pPr lvl="0">
              <a:lnSpc>
                <a:spcPct val="100000"/>
              </a:lnSpc>
              <a:defRPr cap="none" sz="1800">
                <a:solidFill>
                  <a:srgbClr val="000000"/>
                </a:solidFill>
              </a:defRPr>
            </a:pPr>
            <a:r>
              <a:rPr sz="4000">
                <a:solidFill>
                  <a:srgbClr val="B98F20"/>
                </a:solidFill>
              </a:rPr>
              <a:t>Scary stuff:</a:t>
            </a:r>
            <a:r>
              <a:rPr sz="6000">
                <a:solidFill>
                  <a:srgbClr val="B98F20"/>
                </a:solidFill>
              </a:rPr>
              <a:t> </a:t>
            </a:r>
            <a:endParaRPr sz="6000">
              <a:solidFill>
                <a:srgbClr val="B98F20"/>
              </a:solidFill>
            </a:endParaRPr>
          </a:p>
          <a:p>
            <a:pPr lvl="0">
              <a:lnSpc>
                <a:spcPct val="100000"/>
              </a:lnSpc>
              <a:defRPr cap="none" sz="1800">
                <a:solidFill>
                  <a:srgbClr val="000000"/>
                </a:solidFill>
              </a:defRPr>
            </a:pPr>
            <a:r>
              <a:rPr sz="6000">
                <a:solidFill>
                  <a:srgbClr val="DCDEE0"/>
                </a:solidFill>
              </a:rPr>
              <a:t>Uncertainty.</a:t>
            </a:r>
            <a:endParaRPr sz="6000">
              <a:solidFill>
                <a:srgbClr val="DCDEE0"/>
              </a:solidFill>
            </a:endParaRPr>
          </a:p>
          <a:p>
            <a:pPr lvl="0">
              <a:lnSpc>
                <a:spcPct val="100000"/>
              </a:lnSpc>
              <a:defRPr cap="none" sz="1800">
                <a:solidFill>
                  <a:srgbClr val="000000"/>
                </a:solidFill>
              </a:defRPr>
            </a:pPr>
            <a:r>
              <a:rPr sz="6000">
                <a:solidFill>
                  <a:srgbClr val="DCDEE0"/>
                </a:solidFill>
              </a:rPr>
              <a:t>Ambiguity.</a:t>
            </a:r>
            <a:endParaRPr sz="6000">
              <a:solidFill>
                <a:srgbClr val="DCDEE0"/>
              </a:solidFill>
            </a:endParaRPr>
          </a:p>
          <a:p>
            <a:pPr lvl="0">
              <a:lnSpc>
                <a:spcPct val="100000"/>
              </a:lnSpc>
              <a:defRPr cap="none" sz="1800">
                <a:solidFill>
                  <a:srgbClr val="000000"/>
                </a:solidFill>
              </a:defRPr>
            </a:pPr>
            <a:r>
              <a:rPr sz="6000">
                <a:solidFill>
                  <a:srgbClr val="DCDEE0"/>
                </a:solidFill>
              </a:rPr>
              <a:t>Trial and error.</a:t>
            </a:r>
            <a:endParaRPr sz="6000">
              <a:solidFill>
                <a:srgbClr val="DCDEE0"/>
              </a:solidFill>
            </a:endParaRPr>
          </a:p>
          <a:p>
            <a:pPr lvl="0">
              <a:lnSpc>
                <a:spcPct val="100000"/>
              </a:lnSpc>
              <a:defRPr cap="none" sz="1800">
                <a:solidFill>
                  <a:srgbClr val="000000"/>
                </a:solidFill>
              </a:defRPr>
            </a:pPr>
            <a:r>
              <a:rPr sz="6000">
                <a:solidFill>
                  <a:srgbClr val="DCDEE0"/>
                </a:solidFill>
              </a:rPr>
              <a:t>Lost work and time.</a:t>
            </a:r>
          </a:p>
        </p:txBody>
      </p:sp>
    </p:spTree>
  </p:cSld>
  <p:clrMapOvr>
    <a:masterClrMapping/>
  </p:clrMapOvr>
  <p:transition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>
            <p:ph type="title"/>
          </p:nvPr>
        </p:nvSpPr>
        <p:spPr>
          <a:xfrm>
            <a:off x="1231899" y="849858"/>
            <a:ext cx="10541001" cy="8053884"/>
          </a:xfrm>
          <a:prstGeom prst="rect">
            <a:avLst/>
          </a:prstGeom>
        </p:spPr>
        <p:txBody>
          <a:bodyPr/>
          <a:lstStyle/>
          <a:p>
            <a:pPr lvl="0">
              <a:lnSpc>
                <a:spcPct val="100000"/>
              </a:lnSpc>
              <a:defRPr cap="none" sz="1800">
                <a:solidFill>
                  <a:srgbClr val="000000"/>
                </a:solidFill>
              </a:defRPr>
            </a:pPr>
            <a:r>
              <a:rPr sz="4000">
                <a:solidFill>
                  <a:srgbClr val="B98F20"/>
                </a:solidFill>
              </a:rPr>
              <a:t>Scary stuff:</a:t>
            </a:r>
            <a:r>
              <a:rPr sz="6000">
                <a:solidFill>
                  <a:srgbClr val="B98F20"/>
                </a:solidFill>
              </a:rPr>
              <a:t> </a:t>
            </a:r>
            <a:endParaRPr sz="6000">
              <a:solidFill>
                <a:srgbClr val="B98F20"/>
              </a:solidFill>
            </a:endParaRPr>
          </a:p>
          <a:p>
            <a:pPr lvl="0">
              <a:lnSpc>
                <a:spcPct val="100000"/>
              </a:lnSpc>
              <a:defRPr cap="none" sz="1800">
                <a:solidFill>
                  <a:srgbClr val="000000"/>
                </a:solidFill>
              </a:defRPr>
            </a:pPr>
            <a:r>
              <a:rPr sz="6000">
                <a:solidFill>
                  <a:srgbClr val="DCDEE0"/>
                </a:solidFill>
              </a:rPr>
              <a:t>What we live every day.</a:t>
            </a:r>
          </a:p>
        </p:txBody>
      </p:sp>
    </p:spTree>
  </p:cSld>
  <p:clrMapOvr>
    <a:masterClrMapping/>
  </p:clrMapOvr>
  <p:transition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/>
          <p:nvPr>
            <p:ph type="title"/>
          </p:nvPr>
        </p:nvSpPr>
        <p:spPr>
          <a:xfrm>
            <a:off x="1231899" y="849858"/>
            <a:ext cx="10541001" cy="8053884"/>
          </a:xfrm>
          <a:prstGeom prst="rect">
            <a:avLst/>
          </a:prstGeom>
        </p:spPr>
        <p:txBody>
          <a:bodyPr/>
          <a:lstStyle/>
          <a:p>
            <a:pPr lvl="0">
              <a:lnSpc>
                <a:spcPct val="100000"/>
              </a:lnSpc>
              <a:defRPr cap="none" sz="1800">
                <a:solidFill>
                  <a:srgbClr val="000000"/>
                </a:solidFill>
              </a:defRPr>
            </a:pPr>
            <a:r>
              <a:rPr sz="4000">
                <a:solidFill>
                  <a:srgbClr val="B98F20"/>
                </a:solidFill>
              </a:rPr>
              <a:t>The logistics:</a:t>
            </a:r>
            <a:endParaRPr sz="6000">
              <a:solidFill>
                <a:srgbClr val="B98F20"/>
              </a:solidFill>
            </a:endParaRPr>
          </a:p>
          <a:p>
            <a:pPr lvl="0">
              <a:lnSpc>
                <a:spcPct val="100000"/>
              </a:lnSpc>
              <a:defRPr cap="none" sz="1800">
                <a:solidFill>
                  <a:srgbClr val="000000"/>
                </a:solidFill>
              </a:defRPr>
            </a:pPr>
            <a:r>
              <a:rPr sz="6000">
                <a:solidFill>
                  <a:srgbClr val="DCDEE0"/>
                </a:solidFill>
              </a:rPr>
              <a:t>Diverse teams.</a:t>
            </a:r>
            <a:endParaRPr sz="6000">
              <a:solidFill>
                <a:srgbClr val="DCDEE0"/>
              </a:solidFill>
            </a:endParaRPr>
          </a:p>
          <a:p>
            <a:pPr lvl="0">
              <a:lnSpc>
                <a:spcPct val="100000"/>
              </a:lnSpc>
              <a:defRPr cap="none" sz="1800">
                <a:solidFill>
                  <a:srgbClr val="000000"/>
                </a:solidFill>
              </a:defRPr>
            </a:pPr>
            <a:r>
              <a:rPr sz="6000">
                <a:solidFill>
                  <a:srgbClr val="DCDEE0"/>
                </a:solidFill>
              </a:rPr>
              <a:t>Opt-in workshops.</a:t>
            </a:r>
            <a:endParaRPr sz="6000">
              <a:solidFill>
                <a:srgbClr val="DCDEE0"/>
              </a:solidFill>
            </a:endParaRPr>
          </a:p>
          <a:p>
            <a:pPr lvl="0">
              <a:lnSpc>
                <a:spcPct val="100000"/>
              </a:lnSpc>
              <a:defRPr cap="none" sz="1800">
                <a:solidFill>
                  <a:srgbClr val="000000"/>
                </a:solidFill>
              </a:defRPr>
            </a:pPr>
            <a:r>
              <a:rPr sz="6000">
                <a:solidFill>
                  <a:srgbClr val="DCDEE0"/>
                </a:solidFill>
              </a:rPr>
              <a:t>Group deadlines.</a:t>
            </a:r>
          </a:p>
        </p:txBody>
      </p:sp>
    </p:spTree>
  </p:cSld>
  <p:clrMapOvr>
    <a:masterClrMapping/>
  </p:clrMapOvr>
  <p:transition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/>
          <p:nvPr/>
        </p:nvSpPr>
        <p:spPr>
          <a:xfrm>
            <a:off x="853982" y="4889500"/>
            <a:ext cx="11296836" cy="0"/>
          </a:xfrm>
          <a:prstGeom prst="line">
            <a:avLst/>
          </a:prstGeom>
          <a:ln w="25400">
            <a:solidFill>
              <a:srgbClr val="577198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lvl="0">
              <a:defRPr sz="3000">
                <a:solidFill>
                  <a:srgbClr val="7373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sp>
        <p:nvSpPr>
          <p:cNvPr id="98" name="Shape 98"/>
          <p:cNvSpPr/>
          <p:nvPr/>
        </p:nvSpPr>
        <p:spPr>
          <a:xfrm flipV="1">
            <a:off x="2222398" y="4362997"/>
            <a:ext cx="1053006" cy="1053007"/>
          </a:xfrm>
          <a:prstGeom prst="line">
            <a:avLst/>
          </a:prstGeom>
          <a:ln w="25400">
            <a:solidFill>
              <a:srgbClr val="577198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3000">
                <a:solidFill>
                  <a:srgbClr val="7373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sp>
        <p:nvSpPr>
          <p:cNvPr id="99" name="Shape 99"/>
          <p:cNvSpPr/>
          <p:nvPr/>
        </p:nvSpPr>
        <p:spPr>
          <a:xfrm>
            <a:off x="2222398" y="4362996"/>
            <a:ext cx="1053006" cy="1053007"/>
          </a:xfrm>
          <a:prstGeom prst="line">
            <a:avLst/>
          </a:prstGeom>
          <a:ln w="25400">
            <a:solidFill>
              <a:srgbClr val="577198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3000">
                <a:solidFill>
                  <a:srgbClr val="7373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sp>
        <p:nvSpPr>
          <p:cNvPr id="100" name="Shape 100"/>
          <p:cNvSpPr/>
          <p:nvPr/>
        </p:nvSpPr>
        <p:spPr>
          <a:xfrm>
            <a:off x="2004313" y="4889500"/>
            <a:ext cx="1489176" cy="0"/>
          </a:xfrm>
          <a:prstGeom prst="line">
            <a:avLst/>
          </a:prstGeom>
          <a:ln w="25400">
            <a:solidFill>
              <a:srgbClr val="577198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3000">
                <a:solidFill>
                  <a:srgbClr val="7373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sp>
        <p:nvSpPr>
          <p:cNvPr id="101" name="Shape 101"/>
          <p:cNvSpPr/>
          <p:nvPr/>
        </p:nvSpPr>
        <p:spPr>
          <a:xfrm flipV="1">
            <a:off x="2748901" y="4144912"/>
            <a:ext cx="1" cy="1489176"/>
          </a:xfrm>
          <a:prstGeom prst="line">
            <a:avLst/>
          </a:prstGeom>
          <a:ln w="25400">
            <a:solidFill>
              <a:srgbClr val="577198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3000">
                <a:solidFill>
                  <a:srgbClr val="7373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sp>
        <p:nvSpPr>
          <p:cNvPr id="102" name="Shape 102"/>
          <p:cNvSpPr/>
          <p:nvPr/>
        </p:nvSpPr>
        <p:spPr>
          <a:xfrm>
            <a:off x="2421605" y="4562204"/>
            <a:ext cx="654592" cy="6545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 lvl="0">
              <a:defRPr sz="3000">
                <a:solidFill>
                  <a:srgbClr val="DEDED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sp>
        <p:nvSpPr>
          <p:cNvPr id="103" name="Shape 103"/>
          <p:cNvSpPr/>
          <p:nvPr/>
        </p:nvSpPr>
        <p:spPr>
          <a:xfrm>
            <a:off x="2654049" y="3955616"/>
            <a:ext cx="189704" cy="1897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 lvl="0">
              <a:defRPr sz="3300">
                <a:solidFill>
                  <a:srgbClr val="DEDED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sp>
        <p:nvSpPr>
          <p:cNvPr id="104" name="Shape 104"/>
          <p:cNvSpPr/>
          <p:nvPr/>
        </p:nvSpPr>
        <p:spPr>
          <a:xfrm>
            <a:off x="3243181" y="4204361"/>
            <a:ext cx="189705" cy="1897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 lvl="0">
              <a:defRPr sz="3000">
                <a:solidFill>
                  <a:srgbClr val="DEDED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sp>
        <p:nvSpPr>
          <p:cNvPr id="105" name="Shape 105"/>
          <p:cNvSpPr/>
          <p:nvPr/>
        </p:nvSpPr>
        <p:spPr>
          <a:xfrm>
            <a:off x="3491926" y="4794648"/>
            <a:ext cx="189704" cy="1897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 lvl="0">
              <a:defRPr sz="3000">
                <a:solidFill>
                  <a:srgbClr val="DEDED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sp>
        <p:nvSpPr>
          <p:cNvPr id="106" name="Shape 106"/>
          <p:cNvSpPr/>
          <p:nvPr/>
        </p:nvSpPr>
        <p:spPr>
          <a:xfrm>
            <a:off x="3243181" y="5384935"/>
            <a:ext cx="189705" cy="1897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 lvl="0">
              <a:defRPr sz="3000">
                <a:solidFill>
                  <a:srgbClr val="DEDED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sp>
        <p:nvSpPr>
          <p:cNvPr id="107" name="Shape 107"/>
          <p:cNvSpPr/>
          <p:nvPr/>
        </p:nvSpPr>
        <p:spPr>
          <a:xfrm>
            <a:off x="2654049" y="5633680"/>
            <a:ext cx="189704" cy="1897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 lvl="0">
              <a:defRPr sz="3000">
                <a:solidFill>
                  <a:srgbClr val="DEDED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sp>
        <p:nvSpPr>
          <p:cNvPr id="108" name="Shape 108"/>
          <p:cNvSpPr/>
          <p:nvPr/>
        </p:nvSpPr>
        <p:spPr>
          <a:xfrm>
            <a:off x="2064916" y="5384935"/>
            <a:ext cx="189705" cy="1897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 lvl="0">
              <a:defRPr sz="3000">
                <a:solidFill>
                  <a:srgbClr val="DEDED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sp>
        <p:nvSpPr>
          <p:cNvPr id="109" name="Shape 109"/>
          <p:cNvSpPr/>
          <p:nvPr/>
        </p:nvSpPr>
        <p:spPr>
          <a:xfrm>
            <a:off x="1816172" y="4794648"/>
            <a:ext cx="189704" cy="1897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 lvl="0">
              <a:defRPr sz="3000">
                <a:solidFill>
                  <a:srgbClr val="DEDED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sp>
        <p:nvSpPr>
          <p:cNvPr id="110" name="Shape 110"/>
          <p:cNvSpPr/>
          <p:nvPr/>
        </p:nvSpPr>
        <p:spPr>
          <a:xfrm>
            <a:off x="2064916" y="4204361"/>
            <a:ext cx="189705" cy="1897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 lvl="0">
              <a:defRPr sz="3000">
                <a:solidFill>
                  <a:srgbClr val="DEDED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grpSp>
        <p:nvGrpSpPr>
          <p:cNvPr id="124" name="Group 124"/>
          <p:cNvGrpSpPr/>
          <p:nvPr/>
        </p:nvGrpSpPr>
        <p:grpSpPr>
          <a:xfrm>
            <a:off x="4294303" y="3955616"/>
            <a:ext cx="1865459" cy="1867768"/>
            <a:chOff x="0" y="0"/>
            <a:chExt cx="1865457" cy="1867767"/>
          </a:xfrm>
        </p:grpSpPr>
        <p:sp>
          <p:nvSpPr>
            <p:cNvPr id="111" name="Shape 111"/>
            <p:cNvSpPr/>
            <p:nvPr/>
          </p:nvSpPr>
          <p:spPr>
            <a:xfrm flipV="1">
              <a:off x="406225" y="407380"/>
              <a:ext cx="1053007" cy="1053007"/>
            </a:xfrm>
            <a:prstGeom prst="line">
              <a:avLst/>
            </a:prstGeom>
            <a:noFill/>
            <a:ln w="25400" cap="flat">
              <a:solidFill>
                <a:srgbClr val="577198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3000">
                  <a:solidFill>
                    <a:srgbClr val="737373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</a:p>
          </p:txBody>
        </p:sp>
        <p:sp>
          <p:nvSpPr>
            <p:cNvPr id="112" name="Shape 112"/>
            <p:cNvSpPr/>
            <p:nvPr/>
          </p:nvSpPr>
          <p:spPr>
            <a:xfrm>
              <a:off x="406225" y="407380"/>
              <a:ext cx="1053007" cy="1053007"/>
            </a:xfrm>
            <a:prstGeom prst="line">
              <a:avLst/>
            </a:prstGeom>
            <a:noFill/>
            <a:ln w="25400" cap="flat">
              <a:solidFill>
                <a:srgbClr val="577198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3000">
                  <a:solidFill>
                    <a:srgbClr val="737373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</a:p>
          </p:txBody>
        </p:sp>
        <p:sp>
          <p:nvSpPr>
            <p:cNvPr id="113" name="Shape 113"/>
            <p:cNvSpPr/>
            <p:nvPr/>
          </p:nvSpPr>
          <p:spPr>
            <a:xfrm>
              <a:off x="188141" y="933883"/>
              <a:ext cx="1489176" cy="1"/>
            </a:xfrm>
            <a:prstGeom prst="line">
              <a:avLst/>
            </a:prstGeom>
            <a:noFill/>
            <a:ln w="25400" cap="flat">
              <a:solidFill>
                <a:srgbClr val="577198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3000">
                  <a:solidFill>
                    <a:srgbClr val="737373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</a:p>
          </p:txBody>
        </p:sp>
        <p:sp>
          <p:nvSpPr>
            <p:cNvPr id="114" name="Shape 114"/>
            <p:cNvSpPr/>
            <p:nvPr/>
          </p:nvSpPr>
          <p:spPr>
            <a:xfrm flipV="1">
              <a:off x="932728" y="189295"/>
              <a:ext cx="1" cy="1489177"/>
            </a:xfrm>
            <a:prstGeom prst="line">
              <a:avLst/>
            </a:prstGeom>
            <a:noFill/>
            <a:ln w="25400" cap="flat">
              <a:solidFill>
                <a:srgbClr val="577198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3000">
                  <a:solidFill>
                    <a:srgbClr val="737373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</a:p>
          </p:txBody>
        </p:sp>
        <p:sp>
          <p:nvSpPr>
            <p:cNvPr id="115" name="Shape 115"/>
            <p:cNvSpPr/>
            <p:nvPr/>
          </p:nvSpPr>
          <p:spPr>
            <a:xfrm>
              <a:off x="605433" y="606587"/>
              <a:ext cx="654592" cy="6545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fill="norm" stroke="1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3000">
                  <a:solidFill>
                    <a:srgbClr val="DEDEDE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</a:p>
          </p:txBody>
        </p:sp>
        <p:sp>
          <p:nvSpPr>
            <p:cNvPr id="116" name="Shape 116"/>
            <p:cNvSpPr/>
            <p:nvPr/>
          </p:nvSpPr>
          <p:spPr>
            <a:xfrm>
              <a:off x="837876" y="0"/>
              <a:ext cx="189705" cy="1897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fill="norm" stroke="1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blipFill rotWithShape="1">
              <a:blip r:embed="rId3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3300">
                  <a:solidFill>
                    <a:srgbClr val="DEDEDE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</a:p>
          </p:txBody>
        </p:sp>
        <p:sp>
          <p:nvSpPr>
            <p:cNvPr id="117" name="Shape 117"/>
            <p:cNvSpPr/>
            <p:nvPr/>
          </p:nvSpPr>
          <p:spPr>
            <a:xfrm>
              <a:off x="1427009" y="248744"/>
              <a:ext cx="189704" cy="1897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fill="norm" stroke="1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blipFill rotWithShape="1">
              <a:blip r:embed="rId3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3000">
                  <a:solidFill>
                    <a:srgbClr val="DEDEDE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</a:p>
          </p:txBody>
        </p:sp>
        <p:sp>
          <p:nvSpPr>
            <p:cNvPr id="118" name="Shape 118"/>
            <p:cNvSpPr/>
            <p:nvPr/>
          </p:nvSpPr>
          <p:spPr>
            <a:xfrm>
              <a:off x="1675753" y="839031"/>
              <a:ext cx="189705" cy="1897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fill="norm" stroke="1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blipFill rotWithShape="1">
              <a:blip r:embed="rId3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3000">
                  <a:solidFill>
                    <a:srgbClr val="DEDEDE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</a:p>
          </p:txBody>
        </p:sp>
        <p:sp>
          <p:nvSpPr>
            <p:cNvPr id="119" name="Shape 119"/>
            <p:cNvSpPr/>
            <p:nvPr/>
          </p:nvSpPr>
          <p:spPr>
            <a:xfrm>
              <a:off x="1427009" y="1429318"/>
              <a:ext cx="189704" cy="1897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fill="norm" stroke="1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blipFill rotWithShape="1">
              <a:blip r:embed="rId3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3000">
                  <a:solidFill>
                    <a:srgbClr val="DEDEDE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</a:p>
          </p:txBody>
        </p:sp>
        <p:sp>
          <p:nvSpPr>
            <p:cNvPr id="120" name="Shape 120"/>
            <p:cNvSpPr/>
            <p:nvPr/>
          </p:nvSpPr>
          <p:spPr>
            <a:xfrm>
              <a:off x="837876" y="1678063"/>
              <a:ext cx="189705" cy="1897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fill="norm" stroke="1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blipFill rotWithShape="1">
              <a:blip r:embed="rId3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3000">
                  <a:solidFill>
                    <a:srgbClr val="DEDEDE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</a:p>
          </p:txBody>
        </p:sp>
        <p:sp>
          <p:nvSpPr>
            <p:cNvPr id="121" name="Shape 121"/>
            <p:cNvSpPr/>
            <p:nvPr/>
          </p:nvSpPr>
          <p:spPr>
            <a:xfrm>
              <a:off x="248744" y="1429318"/>
              <a:ext cx="189705" cy="1897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fill="norm" stroke="1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blipFill rotWithShape="1">
              <a:blip r:embed="rId3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3000">
                  <a:solidFill>
                    <a:srgbClr val="DEDEDE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</a:p>
          </p:txBody>
        </p:sp>
        <p:sp>
          <p:nvSpPr>
            <p:cNvPr id="122" name="Shape 122"/>
            <p:cNvSpPr/>
            <p:nvPr/>
          </p:nvSpPr>
          <p:spPr>
            <a:xfrm>
              <a:off x="0" y="839031"/>
              <a:ext cx="189704" cy="1897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fill="norm" stroke="1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blipFill rotWithShape="1">
              <a:blip r:embed="rId3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3000">
                  <a:solidFill>
                    <a:srgbClr val="DEDEDE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</a:p>
          </p:txBody>
        </p:sp>
        <p:sp>
          <p:nvSpPr>
            <p:cNvPr id="123" name="Shape 123"/>
            <p:cNvSpPr/>
            <p:nvPr/>
          </p:nvSpPr>
          <p:spPr>
            <a:xfrm>
              <a:off x="248744" y="248744"/>
              <a:ext cx="189705" cy="1897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fill="norm" stroke="1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blipFill rotWithShape="1">
              <a:blip r:embed="rId3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3000">
                  <a:solidFill>
                    <a:srgbClr val="DEDEDE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</a:p>
          </p:txBody>
        </p:sp>
      </p:grpSp>
      <p:grpSp>
        <p:nvGrpSpPr>
          <p:cNvPr id="138" name="Group 138"/>
          <p:cNvGrpSpPr/>
          <p:nvPr/>
        </p:nvGrpSpPr>
        <p:grpSpPr>
          <a:xfrm>
            <a:off x="6772435" y="3955616"/>
            <a:ext cx="1865459" cy="1867768"/>
            <a:chOff x="0" y="0"/>
            <a:chExt cx="1865457" cy="1867767"/>
          </a:xfrm>
        </p:grpSpPr>
        <p:sp>
          <p:nvSpPr>
            <p:cNvPr id="125" name="Shape 125"/>
            <p:cNvSpPr/>
            <p:nvPr/>
          </p:nvSpPr>
          <p:spPr>
            <a:xfrm flipV="1">
              <a:off x="406225" y="407380"/>
              <a:ext cx="1053007" cy="1053007"/>
            </a:xfrm>
            <a:prstGeom prst="line">
              <a:avLst/>
            </a:prstGeom>
            <a:noFill/>
            <a:ln w="25400" cap="flat">
              <a:solidFill>
                <a:srgbClr val="577198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3000">
                  <a:solidFill>
                    <a:srgbClr val="737373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</a:p>
          </p:txBody>
        </p:sp>
        <p:sp>
          <p:nvSpPr>
            <p:cNvPr id="126" name="Shape 126"/>
            <p:cNvSpPr/>
            <p:nvPr/>
          </p:nvSpPr>
          <p:spPr>
            <a:xfrm>
              <a:off x="406225" y="407380"/>
              <a:ext cx="1053007" cy="1053007"/>
            </a:xfrm>
            <a:prstGeom prst="line">
              <a:avLst/>
            </a:prstGeom>
            <a:noFill/>
            <a:ln w="25400" cap="flat">
              <a:solidFill>
                <a:srgbClr val="577198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3000">
                  <a:solidFill>
                    <a:srgbClr val="737373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</a:p>
          </p:txBody>
        </p:sp>
        <p:sp>
          <p:nvSpPr>
            <p:cNvPr id="127" name="Shape 127"/>
            <p:cNvSpPr/>
            <p:nvPr/>
          </p:nvSpPr>
          <p:spPr>
            <a:xfrm>
              <a:off x="188141" y="933883"/>
              <a:ext cx="1489176" cy="1"/>
            </a:xfrm>
            <a:prstGeom prst="line">
              <a:avLst/>
            </a:prstGeom>
            <a:noFill/>
            <a:ln w="25400" cap="flat">
              <a:solidFill>
                <a:srgbClr val="577198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3000">
                  <a:solidFill>
                    <a:srgbClr val="737373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</a:p>
          </p:txBody>
        </p:sp>
        <p:sp>
          <p:nvSpPr>
            <p:cNvPr id="128" name="Shape 128"/>
            <p:cNvSpPr/>
            <p:nvPr/>
          </p:nvSpPr>
          <p:spPr>
            <a:xfrm flipV="1">
              <a:off x="932728" y="189295"/>
              <a:ext cx="1" cy="1489177"/>
            </a:xfrm>
            <a:prstGeom prst="line">
              <a:avLst/>
            </a:prstGeom>
            <a:noFill/>
            <a:ln w="25400" cap="flat">
              <a:solidFill>
                <a:srgbClr val="577198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3000">
                  <a:solidFill>
                    <a:srgbClr val="737373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</a:p>
          </p:txBody>
        </p:sp>
        <p:sp>
          <p:nvSpPr>
            <p:cNvPr id="129" name="Shape 129"/>
            <p:cNvSpPr/>
            <p:nvPr/>
          </p:nvSpPr>
          <p:spPr>
            <a:xfrm>
              <a:off x="605433" y="606587"/>
              <a:ext cx="654592" cy="6545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fill="norm" stroke="1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3000">
                  <a:solidFill>
                    <a:srgbClr val="DEDEDE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</a:p>
          </p:txBody>
        </p:sp>
        <p:sp>
          <p:nvSpPr>
            <p:cNvPr id="130" name="Shape 130"/>
            <p:cNvSpPr/>
            <p:nvPr/>
          </p:nvSpPr>
          <p:spPr>
            <a:xfrm>
              <a:off x="837876" y="0"/>
              <a:ext cx="189705" cy="1897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fill="norm" stroke="1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blipFill rotWithShape="1">
              <a:blip r:embed="rId3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3300">
                  <a:solidFill>
                    <a:srgbClr val="DEDEDE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</a:p>
          </p:txBody>
        </p:sp>
        <p:sp>
          <p:nvSpPr>
            <p:cNvPr id="131" name="Shape 131"/>
            <p:cNvSpPr/>
            <p:nvPr/>
          </p:nvSpPr>
          <p:spPr>
            <a:xfrm>
              <a:off x="1427009" y="248744"/>
              <a:ext cx="189704" cy="1897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fill="norm" stroke="1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blipFill rotWithShape="1">
              <a:blip r:embed="rId3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3000">
                  <a:solidFill>
                    <a:srgbClr val="DEDEDE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</a:p>
          </p:txBody>
        </p:sp>
        <p:sp>
          <p:nvSpPr>
            <p:cNvPr id="132" name="Shape 132"/>
            <p:cNvSpPr/>
            <p:nvPr/>
          </p:nvSpPr>
          <p:spPr>
            <a:xfrm>
              <a:off x="1675753" y="839031"/>
              <a:ext cx="189705" cy="1897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fill="norm" stroke="1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blipFill rotWithShape="1">
              <a:blip r:embed="rId3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3000">
                  <a:solidFill>
                    <a:srgbClr val="DEDEDE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</a:p>
          </p:txBody>
        </p:sp>
        <p:sp>
          <p:nvSpPr>
            <p:cNvPr id="133" name="Shape 133"/>
            <p:cNvSpPr/>
            <p:nvPr/>
          </p:nvSpPr>
          <p:spPr>
            <a:xfrm>
              <a:off x="1427009" y="1429318"/>
              <a:ext cx="189704" cy="1897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fill="norm" stroke="1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blipFill rotWithShape="1">
              <a:blip r:embed="rId3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3000">
                  <a:solidFill>
                    <a:srgbClr val="DEDEDE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</a:p>
          </p:txBody>
        </p:sp>
        <p:sp>
          <p:nvSpPr>
            <p:cNvPr id="134" name="Shape 134"/>
            <p:cNvSpPr/>
            <p:nvPr/>
          </p:nvSpPr>
          <p:spPr>
            <a:xfrm>
              <a:off x="837876" y="1678063"/>
              <a:ext cx="189705" cy="1897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fill="norm" stroke="1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blipFill rotWithShape="1">
              <a:blip r:embed="rId3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3000">
                  <a:solidFill>
                    <a:srgbClr val="DEDEDE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</a:p>
          </p:txBody>
        </p:sp>
        <p:sp>
          <p:nvSpPr>
            <p:cNvPr id="135" name="Shape 135"/>
            <p:cNvSpPr/>
            <p:nvPr/>
          </p:nvSpPr>
          <p:spPr>
            <a:xfrm>
              <a:off x="248744" y="1429318"/>
              <a:ext cx="189705" cy="1897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fill="norm" stroke="1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blipFill rotWithShape="1">
              <a:blip r:embed="rId3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3000">
                  <a:solidFill>
                    <a:srgbClr val="DEDEDE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</a:p>
          </p:txBody>
        </p:sp>
        <p:sp>
          <p:nvSpPr>
            <p:cNvPr id="136" name="Shape 136"/>
            <p:cNvSpPr/>
            <p:nvPr/>
          </p:nvSpPr>
          <p:spPr>
            <a:xfrm>
              <a:off x="0" y="839031"/>
              <a:ext cx="189704" cy="1897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fill="norm" stroke="1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blipFill rotWithShape="1">
              <a:blip r:embed="rId3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3000">
                  <a:solidFill>
                    <a:srgbClr val="DEDEDE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</a:p>
          </p:txBody>
        </p:sp>
        <p:sp>
          <p:nvSpPr>
            <p:cNvPr id="137" name="Shape 137"/>
            <p:cNvSpPr/>
            <p:nvPr/>
          </p:nvSpPr>
          <p:spPr>
            <a:xfrm>
              <a:off x="248744" y="248744"/>
              <a:ext cx="189705" cy="1897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fill="norm" stroke="1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blipFill rotWithShape="1">
              <a:blip r:embed="rId3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3000">
                  <a:solidFill>
                    <a:srgbClr val="DEDEDE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</a:p>
          </p:txBody>
        </p:sp>
      </p:grpSp>
      <p:grpSp>
        <p:nvGrpSpPr>
          <p:cNvPr id="152" name="Group 152"/>
          <p:cNvGrpSpPr/>
          <p:nvPr/>
        </p:nvGrpSpPr>
        <p:grpSpPr>
          <a:xfrm>
            <a:off x="9250567" y="3955616"/>
            <a:ext cx="1865458" cy="1867768"/>
            <a:chOff x="0" y="0"/>
            <a:chExt cx="1865457" cy="1867767"/>
          </a:xfrm>
        </p:grpSpPr>
        <p:sp>
          <p:nvSpPr>
            <p:cNvPr id="139" name="Shape 139"/>
            <p:cNvSpPr/>
            <p:nvPr/>
          </p:nvSpPr>
          <p:spPr>
            <a:xfrm flipV="1">
              <a:off x="406225" y="407380"/>
              <a:ext cx="1053007" cy="1053007"/>
            </a:xfrm>
            <a:prstGeom prst="line">
              <a:avLst/>
            </a:prstGeom>
            <a:noFill/>
            <a:ln w="25400" cap="flat">
              <a:solidFill>
                <a:srgbClr val="577198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3000">
                  <a:solidFill>
                    <a:srgbClr val="737373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</a:p>
          </p:txBody>
        </p:sp>
        <p:sp>
          <p:nvSpPr>
            <p:cNvPr id="140" name="Shape 140"/>
            <p:cNvSpPr/>
            <p:nvPr/>
          </p:nvSpPr>
          <p:spPr>
            <a:xfrm>
              <a:off x="406225" y="407380"/>
              <a:ext cx="1053007" cy="1053007"/>
            </a:xfrm>
            <a:prstGeom prst="line">
              <a:avLst/>
            </a:prstGeom>
            <a:noFill/>
            <a:ln w="25400" cap="flat">
              <a:solidFill>
                <a:srgbClr val="577198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3000">
                  <a:solidFill>
                    <a:srgbClr val="737373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</a:p>
          </p:txBody>
        </p:sp>
        <p:sp>
          <p:nvSpPr>
            <p:cNvPr id="141" name="Shape 141"/>
            <p:cNvSpPr/>
            <p:nvPr/>
          </p:nvSpPr>
          <p:spPr>
            <a:xfrm>
              <a:off x="188141" y="933883"/>
              <a:ext cx="1489176" cy="1"/>
            </a:xfrm>
            <a:prstGeom prst="line">
              <a:avLst/>
            </a:prstGeom>
            <a:noFill/>
            <a:ln w="25400" cap="flat">
              <a:solidFill>
                <a:srgbClr val="577198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3000">
                  <a:solidFill>
                    <a:srgbClr val="737373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</a:p>
          </p:txBody>
        </p:sp>
        <p:sp>
          <p:nvSpPr>
            <p:cNvPr id="142" name="Shape 142"/>
            <p:cNvSpPr/>
            <p:nvPr/>
          </p:nvSpPr>
          <p:spPr>
            <a:xfrm flipV="1">
              <a:off x="932728" y="189295"/>
              <a:ext cx="1" cy="1489177"/>
            </a:xfrm>
            <a:prstGeom prst="line">
              <a:avLst/>
            </a:prstGeom>
            <a:noFill/>
            <a:ln w="25400" cap="flat">
              <a:solidFill>
                <a:srgbClr val="577198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3000">
                  <a:solidFill>
                    <a:srgbClr val="737373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</a:p>
          </p:txBody>
        </p:sp>
        <p:sp>
          <p:nvSpPr>
            <p:cNvPr id="143" name="Shape 143"/>
            <p:cNvSpPr/>
            <p:nvPr/>
          </p:nvSpPr>
          <p:spPr>
            <a:xfrm>
              <a:off x="605433" y="606587"/>
              <a:ext cx="654592" cy="6545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fill="norm" stroke="1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3000">
                  <a:solidFill>
                    <a:srgbClr val="DEDEDE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</a:p>
          </p:txBody>
        </p:sp>
        <p:sp>
          <p:nvSpPr>
            <p:cNvPr id="144" name="Shape 144"/>
            <p:cNvSpPr/>
            <p:nvPr/>
          </p:nvSpPr>
          <p:spPr>
            <a:xfrm>
              <a:off x="837876" y="0"/>
              <a:ext cx="189705" cy="1897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fill="norm" stroke="1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blipFill rotWithShape="1">
              <a:blip r:embed="rId3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3300">
                  <a:solidFill>
                    <a:srgbClr val="DEDEDE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</a:p>
          </p:txBody>
        </p:sp>
        <p:sp>
          <p:nvSpPr>
            <p:cNvPr id="145" name="Shape 145"/>
            <p:cNvSpPr/>
            <p:nvPr/>
          </p:nvSpPr>
          <p:spPr>
            <a:xfrm>
              <a:off x="1427009" y="248744"/>
              <a:ext cx="189704" cy="1897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fill="norm" stroke="1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blipFill rotWithShape="1">
              <a:blip r:embed="rId3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3000">
                  <a:solidFill>
                    <a:srgbClr val="DEDEDE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</a:p>
          </p:txBody>
        </p:sp>
        <p:sp>
          <p:nvSpPr>
            <p:cNvPr id="146" name="Shape 146"/>
            <p:cNvSpPr/>
            <p:nvPr/>
          </p:nvSpPr>
          <p:spPr>
            <a:xfrm>
              <a:off x="1675753" y="839031"/>
              <a:ext cx="189705" cy="1897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fill="norm" stroke="1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blipFill rotWithShape="1">
              <a:blip r:embed="rId3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3000">
                  <a:solidFill>
                    <a:srgbClr val="DEDEDE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</a:p>
          </p:txBody>
        </p:sp>
        <p:sp>
          <p:nvSpPr>
            <p:cNvPr id="147" name="Shape 147"/>
            <p:cNvSpPr/>
            <p:nvPr/>
          </p:nvSpPr>
          <p:spPr>
            <a:xfrm>
              <a:off x="1427009" y="1429318"/>
              <a:ext cx="189704" cy="1897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fill="norm" stroke="1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blipFill rotWithShape="1">
              <a:blip r:embed="rId3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3000">
                  <a:solidFill>
                    <a:srgbClr val="DEDEDE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</a:p>
          </p:txBody>
        </p:sp>
        <p:sp>
          <p:nvSpPr>
            <p:cNvPr id="148" name="Shape 148"/>
            <p:cNvSpPr/>
            <p:nvPr/>
          </p:nvSpPr>
          <p:spPr>
            <a:xfrm>
              <a:off x="837876" y="1678063"/>
              <a:ext cx="189705" cy="1897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fill="norm" stroke="1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blipFill rotWithShape="1">
              <a:blip r:embed="rId3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3000">
                  <a:solidFill>
                    <a:srgbClr val="DEDEDE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</a:p>
          </p:txBody>
        </p:sp>
        <p:sp>
          <p:nvSpPr>
            <p:cNvPr id="149" name="Shape 149"/>
            <p:cNvSpPr/>
            <p:nvPr/>
          </p:nvSpPr>
          <p:spPr>
            <a:xfrm>
              <a:off x="248744" y="1429318"/>
              <a:ext cx="189705" cy="1897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fill="norm" stroke="1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blipFill rotWithShape="1">
              <a:blip r:embed="rId3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3000">
                  <a:solidFill>
                    <a:srgbClr val="DEDEDE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</a:p>
          </p:txBody>
        </p:sp>
        <p:sp>
          <p:nvSpPr>
            <p:cNvPr id="150" name="Shape 150"/>
            <p:cNvSpPr/>
            <p:nvPr/>
          </p:nvSpPr>
          <p:spPr>
            <a:xfrm>
              <a:off x="0" y="839031"/>
              <a:ext cx="189704" cy="1897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fill="norm" stroke="1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blipFill rotWithShape="1">
              <a:blip r:embed="rId3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3000">
                  <a:solidFill>
                    <a:srgbClr val="DEDEDE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</a:p>
          </p:txBody>
        </p:sp>
        <p:sp>
          <p:nvSpPr>
            <p:cNvPr id="151" name="Shape 151"/>
            <p:cNvSpPr/>
            <p:nvPr/>
          </p:nvSpPr>
          <p:spPr>
            <a:xfrm>
              <a:off x="248744" y="248744"/>
              <a:ext cx="189705" cy="1897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fill="norm" stroke="1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blipFill rotWithShape="1">
              <a:blip r:embed="rId3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3000">
                  <a:solidFill>
                    <a:srgbClr val="DEDEDE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</a:p>
          </p:txBody>
        </p:sp>
      </p:grpSp>
      <p:sp>
        <p:nvSpPr>
          <p:cNvPr id="153" name="Shape 153"/>
          <p:cNvSpPr/>
          <p:nvPr/>
        </p:nvSpPr>
        <p:spPr>
          <a:xfrm flipV="1">
            <a:off x="2748900" y="3402220"/>
            <a:ext cx="636632" cy="636632"/>
          </a:xfrm>
          <a:prstGeom prst="line">
            <a:avLst/>
          </a:prstGeom>
          <a:ln w="25400">
            <a:solidFill>
              <a:srgbClr val="577198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3000">
                <a:solidFill>
                  <a:srgbClr val="7373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sp>
        <p:nvSpPr>
          <p:cNvPr id="154" name="Shape 154"/>
          <p:cNvSpPr/>
          <p:nvPr/>
        </p:nvSpPr>
        <p:spPr>
          <a:xfrm>
            <a:off x="3243181" y="3386685"/>
            <a:ext cx="189704" cy="1897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 lvl="0">
              <a:defRPr sz="3000">
                <a:solidFill>
                  <a:srgbClr val="DEDED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grpSp>
        <p:nvGrpSpPr>
          <p:cNvPr id="157" name="Group 157"/>
          <p:cNvGrpSpPr/>
          <p:nvPr/>
        </p:nvGrpSpPr>
        <p:grpSpPr>
          <a:xfrm>
            <a:off x="2748900" y="3386685"/>
            <a:ext cx="683985" cy="652167"/>
            <a:chOff x="0" y="0"/>
            <a:chExt cx="683984" cy="652165"/>
          </a:xfrm>
        </p:grpSpPr>
        <p:sp>
          <p:nvSpPr>
            <p:cNvPr id="155" name="Shape 155"/>
            <p:cNvSpPr/>
            <p:nvPr/>
          </p:nvSpPr>
          <p:spPr>
            <a:xfrm flipV="1">
              <a:off x="-1" y="15534"/>
              <a:ext cx="636632" cy="636632"/>
            </a:xfrm>
            <a:prstGeom prst="line">
              <a:avLst/>
            </a:prstGeom>
            <a:noFill/>
            <a:ln w="25400" cap="flat">
              <a:solidFill>
                <a:srgbClr val="577198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3000">
                  <a:solidFill>
                    <a:srgbClr val="737373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</a:p>
          </p:txBody>
        </p:sp>
        <p:sp>
          <p:nvSpPr>
            <p:cNvPr id="156" name="Shape 156"/>
            <p:cNvSpPr/>
            <p:nvPr/>
          </p:nvSpPr>
          <p:spPr>
            <a:xfrm>
              <a:off x="494280" y="0"/>
              <a:ext cx="189705" cy="1897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fill="norm" stroke="1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blipFill rotWithShape="1">
              <a:blip r:embed="rId3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3000">
                  <a:solidFill>
                    <a:srgbClr val="DEDEDE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</a:p>
          </p:txBody>
        </p:sp>
      </p:grpSp>
      <p:grpSp>
        <p:nvGrpSpPr>
          <p:cNvPr id="160" name="Group 160"/>
          <p:cNvGrpSpPr/>
          <p:nvPr/>
        </p:nvGrpSpPr>
        <p:grpSpPr>
          <a:xfrm flipH="1">
            <a:off x="4466102" y="3386685"/>
            <a:ext cx="683985" cy="652167"/>
            <a:chOff x="0" y="0"/>
            <a:chExt cx="683984" cy="652165"/>
          </a:xfrm>
        </p:grpSpPr>
        <p:sp>
          <p:nvSpPr>
            <p:cNvPr id="158" name="Shape 158"/>
            <p:cNvSpPr/>
            <p:nvPr/>
          </p:nvSpPr>
          <p:spPr>
            <a:xfrm flipV="1">
              <a:off x="-1" y="15534"/>
              <a:ext cx="636632" cy="636632"/>
            </a:xfrm>
            <a:prstGeom prst="line">
              <a:avLst/>
            </a:prstGeom>
            <a:noFill/>
            <a:ln w="25400" cap="flat">
              <a:solidFill>
                <a:srgbClr val="577198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3000">
                  <a:solidFill>
                    <a:srgbClr val="737373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</a:p>
          </p:txBody>
        </p:sp>
        <p:sp>
          <p:nvSpPr>
            <p:cNvPr id="159" name="Shape 159"/>
            <p:cNvSpPr/>
            <p:nvPr/>
          </p:nvSpPr>
          <p:spPr>
            <a:xfrm>
              <a:off x="494280" y="0"/>
              <a:ext cx="189705" cy="1897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fill="norm" stroke="1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blipFill rotWithShape="1">
              <a:blip r:embed="rId3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3000">
                  <a:solidFill>
                    <a:srgbClr val="DEDEDE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</a:p>
          </p:txBody>
        </p:sp>
      </p:grpSp>
      <p:sp>
        <p:nvSpPr>
          <p:cNvPr id="161" name="Shape 161"/>
          <p:cNvSpPr/>
          <p:nvPr/>
        </p:nvSpPr>
        <p:spPr>
          <a:xfrm>
            <a:off x="3294484" y="3481537"/>
            <a:ext cx="1336422" cy="1"/>
          </a:xfrm>
          <a:prstGeom prst="line">
            <a:avLst/>
          </a:prstGeom>
          <a:ln w="25400">
            <a:solidFill>
              <a:srgbClr val="577198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3000">
                <a:solidFill>
                  <a:srgbClr val="7373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grpSp>
        <p:nvGrpSpPr>
          <p:cNvPr id="164" name="Group 164"/>
          <p:cNvGrpSpPr/>
          <p:nvPr/>
        </p:nvGrpSpPr>
        <p:grpSpPr>
          <a:xfrm>
            <a:off x="7692463" y="3386685"/>
            <a:ext cx="683985" cy="652167"/>
            <a:chOff x="0" y="0"/>
            <a:chExt cx="683984" cy="652165"/>
          </a:xfrm>
        </p:grpSpPr>
        <p:sp>
          <p:nvSpPr>
            <p:cNvPr id="162" name="Shape 162"/>
            <p:cNvSpPr/>
            <p:nvPr/>
          </p:nvSpPr>
          <p:spPr>
            <a:xfrm flipV="1">
              <a:off x="-1" y="15534"/>
              <a:ext cx="636632" cy="636632"/>
            </a:xfrm>
            <a:prstGeom prst="line">
              <a:avLst/>
            </a:prstGeom>
            <a:noFill/>
            <a:ln w="25400" cap="flat">
              <a:solidFill>
                <a:srgbClr val="577198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3000">
                  <a:solidFill>
                    <a:srgbClr val="737373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</a:p>
          </p:txBody>
        </p:sp>
        <p:sp>
          <p:nvSpPr>
            <p:cNvPr id="163" name="Shape 163"/>
            <p:cNvSpPr/>
            <p:nvPr/>
          </p:nvSpPr>
          <p:spPr>
            <a:xfrm>
              <a:off x="494280" y="0"/>
              <a:ext cx="189705" cy="1897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fill="norm" stroke="1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blipFill rotWithShape="1">
              <a:blip r:embed="rId3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3000">
                  <a:solidFill>
                    <a:srgbClr val="DEDEDE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</a:p>
          </p:txBody>
        </p:sp>
      </p:grpSp>
      <p:grpSp>
        <p:nvGrpSpPr>
          <p:cNvPr id="167" name="Group 167"/>
          <p:cNvGrpSpPr/>
          <p:nvPr/>
        </p:nvGrpSpPr>
        <p:grpSpPr>
          <a:xfrm flipH="1">
            <a:off x="9409665" y="3386685"/>
            <a:ext cx="683985" cy="652167"/>
            <a:chOff x="0" y="0"/>
            <a:chExt cx="683984" cy="652165"/>
          </a:xfrm>
        </p:grpSpPr>
        <p:sp>
          <p:nvSpPr>
            <p:cNvPr id="165" name="Shape 165"/>
            <p:cNvSpPr/>
            <p:nvPr/>
          </p:nvSpPr>
          <p:spPr>
            <a:xfrm flipV="1">
              <a:off x="-1" y="15534"/>
              <a:ext cx="636632" cy="636632"/>
            </a:xfrm>
            <a:prstGeom prst="line">
              <a:avLst/>
            </a:prstGeom>
            <a:noFill/>
            <a:ln w="25400" cap="flat">
              <a:solidFill>
                <a:srgbClr val="577198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3000">
                  <a:solidFill>
                    <a:srgbClr val="737373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</a:p>
          </p:txBody>
        </p:sp>
        <p:sp>
          <p:nvSpPr>
            <p:cNvPr id="166" name="Shape 166"/>
            <p:cNvSpPr/>
            <p:nvPr/>
          </p:nvSpPr>
          <p:spPr>
            <a:xfrm>
              <a:off x="494280" y="0"/>
              <a:ext cx="189705" cy="1897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fill="norm" stroke="1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blipFill rotWithShape="1">
              <a:blip r:embed="rId3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3000">
                  <a:solidFill>
                    <a:srgbClr val="DEDEDE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</a:p>
          </p:txBody>
        </p:sp>
      </p:grpSp>
      <p:sp>
        <p:nvSpPr>
          <p:cNvPr id="168" name="Shape 168"/>
          <p:cNvSpPr/>
          <p:nvPr/>
        </p:nvSpPr>
        <p:spPr>
          <a:xfrm>
            <a:off x="8238048" y="3481537"/>
            <a:ext cx="1336421" cy="1"/>
          </a:xfrm>
          <a:prstGeom prst="line">
            <a:avLst/>
          </a:prstGeom>
          <a:ln w="25400">
            <a:solidFill>
              <a:srgbClr val="577198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3000">
                <a:solidFill>
                  <a:srgbClr val="7373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grpSp>
        <p:nvGrpSpPr>
          <p:cNvPr id="176" name="Group 176"/>
          <p:cNvGrpSpPr/>
          <p:nvPr/>
        </p:nvGrpSpPr>
        <p:grpSpPr>
          <a:xfrm flipH="1" rot="10800000">
            <a:off x="2748900" y="5740148"/>
            <a:ext cx="2401187" cy="652167"/>
            <a:chOff x="0" y="0"/>
            <a:chExt cx="2401185" cy="652165"/>
          </a:xfrm>
        </p:grpSpPr>
        <p:grpSp>
          <p:nvGrpSpPr>
            <p:cNvPr id="171" name="Group 171"/>
            <p:cNvGrpSpPr/>
            <p:nvPr/>
          </p:nvGrpSpPr>
          <p:grpSpPr>
            <a:xfrm>
              <a:off x="0" y="0"/>
              <a:ext cx="683985" cy="652166"/>
              <a:chOff x="0" y="0"/>
              <a:chExt cx="683984" cy="652165"/>
            </a:xfrm>
          </p:grpSpPr>
          <p:sp>
            <p:nvSpPr>
              <p:cNvPr id="169" name="Shape 169"/>
              <p:cNvSpPr/>
              <p:nvPr/>
            </p:nvSpPr>
            <p:spPr>
              <a:xfrm flipV="1">
                <a:off x="-1" y="15534"/>
                <a:ext cx="636632" cy="636632"/>
              </a:xfrm>
              <a:prstGeom prst="line">
                <a:avLst/>
              </a:prstGeom>
              <a:noFill/>
              <a:ln w="25400" cap="flat">
                <a:solidFill>
                  <a:srgbClr val="577198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lvl="0">
                  <a:defRPr sz="3000">
                    <a:solidFill>
                      <a:srgbClr val="73737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defRPr>
                </a:pPr>
              </a:p>
            </p:txBody>
          </p:sp>
          <p:sp>
            <p:nvSpPr>
              <p:cNvPr id="170" name="Shape 170"/>
              <p:cNvSpPr/>
              <p:nvPr/>
            </p:nvSpPr>
            <p:spPr>
              <a:xfrm>
                <a:off x="494280" y="0"/>
                <a:ext cx="189705" cy="1897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fill="norm" stroke="1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blipFill rotWithShape="1">
                <a:blip r:embed="rId3"/>
                <a:srcRect l="0" t="0" r="0" b="0"/>
                <a:tile tx="0" ty="0" sx="100000" sy="100000" flip="none" algn="tl"/>
              </a:blip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lvl="0">
                  <a:defRPr sz="3000">
                    <a:solidFill>
                      <a:srgbClr val="DEDEDE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defRPr>
                </a:pPr>
              </a:p>
            </p:txBody>
          </p:sp>
        </p:grpSp>
        <p:grpSp>
          <p:nvGrpSpPr>
            <p:cNvPr id="174" name="Group 174"/>
            <p:cNvGrpSpPr/>
            <p:nvPr/>
          </p:nvGrpSpPr>
          <p:grpSpPr>
            <a:xfrm flipH="1">
              <a:off x="1717201" y="0"/>
              <a:ext cx="683985" cy="652166"/>
              <a:chOff x="0" y="0"/>
              <a:chExt cx="683984" cy="652165"/>
            </a:xfrm>
          </p:grpSpPr>
          <p:sp>
            <p:nvSpPr>
              <p:cNvPr id="172" name="Shape 172"/>
              <p:cNvSpPr/>
              <p:nvPr/>
            </p:nvSpPr>
            <p:spPr>
              <a:xfrm flipV="1">
                <a:off x="-1" y="15534"/>
                <a:ext cx="636632" cy="636632"/>
              </a:xfrm>
              <a:prstGeom prst="line">
                <a:avLst/>
              </a:prstGeom>
              <a:noFill/>
              <a:ln w="25400" cap="flat">
                <a:solidFill>
                  <a:srgbClr val="577198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lvl="0">
                  <a:defRPr sz="3000">
                    <a:solidFill>
                      <a:srgbClr val="73737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defRPr>
                </a:pPr>
              </a:p>
            </p:txBody>
          </p:sp>
          <p:sp>
            <p:nvSpPr>
              <p:cNvPr id="173" name="Shape 173"/>
              <p:cNvSpPr/>
              <p:nvPr/>
            </p:nvSpPr>
            <p:spPr>
              <a:xfrm>
                <a:off x="494280" y="0"/>
                <a:ext cx="189705" cy="1897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fill="norm" stroke="1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blipFill rotWithShape="1">
                <a:blip r:embed="rId3"/>
                <a:srcRect l="0" t="0" r="0" b="0"/>
                <a:tile tx="0" ty="0" sx="100000" sy="100000" flip="none" algn="tl"/>
              </a:blip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lvl="0">
                  <a:defRPr sz="3000">
                    <a:solidFill>
                      <a:srgbClr val="DEDEDE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defRPr>
                </a:pPr>
              </a:p>
            </p:txBody>
          </p:sp>
        </p:grpSp>
        <p:sp>
          <p:nvSpPr>
            <p:cNvPr id="175" name="Shape 175"/>
            <p:cNvSpPr/>
            <p:nvPr/>
          </p:nvSpPr>
          <p:spPr>
            <a:xfrm>
              <a:off x="545584" y="94851"/>
              <a:ext cx="1336421" cy="1"/>
            </a:xfrm>
            <a:prstGeom prst="line">
              <a:avLst/>
            </a:prstGeom>
            <a:noFill/>
            <a:ln w="25400" cap="flat">
              <a:solidFill>
                <a:srgbClr val="577198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3000">
                  <a:solidFill>
                    <a:srgbClr val="737373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</a:p>
          </p:txBody>
        </p:sp>
      </p:grpSp>
      <p:grpSp>
        <p:nvGrpSpPr>
          <p:cNvPr id="184" name="Group 184"/>
          <p:cNvGrpSpPr/>
          <p:nvPr/>
        </p:nvGrpSpPr>
        <p:grpSpPr>
          <a:xfrm flipH="1" rot="10800000">
            <a:off x="5301807" y="5740148"/>
            <a:ext cx="2401186" cy="652167"/>
            <a:chOff x="0" y="0"/>
            <a:chExt cx="2401185" cy="652165"/>
          </a:xfrm>
        </p:grpSpPr>
        <p:grpSp>
          <p:nvGrpSpPr>
            <p:cNvPr id="179" name="Group 179"/>
            <p:cNvGrpSpPr/>
            <p:nvPr/>
          </p:nvGrpSpPr>
          <p:grpSpPr>
            <a:xfrm>
              <a:off x="0" y="0"/>
              <a:ext cx="683985" cy="652166"/>
              <a:chOff x="0" y="0"/>
              <a:chExt cx="683984" cy="652165"/>
            </a:xfrm>
          </p:grpSpPr>
          <p:sp>
            <p:nvSpPr>
              <p:cNvPr id="177" name="Shape 177"/>
              <p:cNvSpPr/>
              <p:nvPr/>
            </p:nvSpPr>
            <p:spPr>
              <a:xfrm flipV="1">
                <a:off x="-1" y="15534"/>
                <a:ext cx="636632" cy="636632"/>
              </a:xfrm>
              <a:prstGeom prst="line">
                <a:avLst/>
              </a:prstGeom>
              <a:noFill/>
              <a:ln w="25400" cap="flat">
                <a:solidFill>
                  <a:srgbClr val="577198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lvl="0">
                  <a:defRPr sz="3000">
                    <a:solidFill>
                      <a:srgbClr val="73737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defRPr>
                </a:pPr>
              </a:p>
            </p:txBody>
          </p:sp>
          <p:sp>
            <p:nvSpPr>
              <p:cNvPr id="178" name="Shape 178"/>
              <p:cNvSpPr/>
              <p:nvPr/>
            </p:nvSpPr>
            <p:spPr>
              <a:xfrm>
                <a:off x="494280" y="0"/>
                <a:ext cx="189705" cy="1897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fill="norm" stroke="1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blipFill rotWithShape="1">
                <a:blip r:embed="rId3"/>
                <a:srcRect l="0" t="0" r="0" b="0"/>
                <a:tile tx="0" ty="0" sx="100000" sy="100000" flip="none" algn="tl"/>
              </a:blip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lvl="0">
                  <a:defRPr sz="3000">
                    <a:solidFill>
                      <a:srgbClr val="DEDEDE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defRPr>
                </a:pPr>
              </a:p>
            </p:txBody>
          </p:sp>
        </p:grpSp>
        <p:grpSp>
          <p:nvGrpSpPr>
            <p:cNvPr id="182" name="Group 182"/>
            <p:cNvGrpSpPr/>
            <p:nvPr/>
          </p:nvGrpSpPr>
          <p:grpSpPr>
            <a:xfrm flipH="1">
              <a:off x="1717201" y="0"/>
              <a:ext cx="683985" cy="652166"/>
              <a:chOff x="0" y="0"/>
              <a:chExt cx="683984" cy="652165"/>
            </a:xfrm>
          </p:grpSpPr>
          <p:sp>
            <p:nvSpPr>
              <p:cNvPr id="180" name="Shape 180"/>
              <p:cNvSpPr/>
              <p:nvPr/>
            </p:nvSpPr>
            <p:spPr>
              <a:xfrm flipV="1">
                <a:off x="-1" y="15534"/>
                <a:ext cx="636632" cy="636632"/>
              </a:xfrm>
              <a:prstGeom prst="line">
                <a:avLst/>
              </a:prstGeom>
              <a:noFill/>
              <a:ln w="25400" cap="flat">
                <a:solidFill>
                  <a:srgbClr val="577198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lvl="0">
                  <a:defRPr sz="3000">
                    <a:solidFill>
                      <a:srgbClr val="73737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defRPr>
                </a:pPr>
              </a:p>
            </p:txBody>
          </p:sp>
          <p:sp>
            <p:nvSpPr>
              <p:cNvPr id="181" name="Shape 181"/>
              <p:cNvSpPr/>
              <p:nvPr/>
            </p:nvSpPr>
            <p:spPr>
              <a:xfrm>
                <a:off x="494280" y="0"/>
                <a:ext cx="189705" cy="1897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fill="norm" stroke="1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blipFill rotWithShape="1">
                <a:blip r:embed="rId3"/>
                <a:srcRect l="0" t="0" r="0" b="0"/>
                <a:tile tx="0" ty="0" sx="100000" sy="100000" flip="none" algn="tl"/>
              </a:blip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lvl="0">
                  <a:defRPr sz="3000">
                    <a:solidFill>
                      <a:srgbClr val="DEDEDE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defRPr>
                </a:pPr>
              </a:p>
            </p:txBody>
          </p:sp>
        </p:grpSp>
        <p:sp>
          <p:nvSpPr>
            <p:cNvPr id="183" name="Shape 183"/>
            <p:cNvSpPr/>
            <p:nvPr/>
          </p:nvSpPr>
          <p:spPr>
            <a:xfrm>
              <a:off x="545584" y="94851"/>
              <a:ext cx="1336421" cy="1"/>
            </a:xfrm>
            <a:prstGeom prst="line">
              <a:avLst/>
            </a:prstGeom>
            <a:noFill/>
            <a:ln w="25400" cap="flat">
              <a:solidFill>
                <a:srgbClr val="577198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3000">
                  <a:solidFill>
                    <a:srgbClr val="737373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</a:p>
          </p:txBody>
        </p:sp>
      </p:grpSp>
      <p:grpSp>
        <p:nvGrpSpPr>
          <p:cNvPr id="192" name="Group 192"/>
          <p:cNvGrpSpPr/>
          <p:nvPr/>
        </p:nvGrpSpPr>
        <p:grpSpPr>
          <a:xfrm flipH="1" rot="10800000">
            <a:off x="7743766" y="5731168"/>
            <a:ext cx="2401186" cy="652166"/>
            <a:chOff x="0" y="0"/>
            <a:chExt cx="2401185" cy="652165"/>
          </a:xfrm>
        </p:grpSpPr>
        <p:grpSp>
          <p:nvGrpSpPr>
            <p:cNvPr id="187" name="Group 187"/>
            <p:cNvGrpSpPr/>
            <p:nvPr/>
          </p:nvGrpSpPr>
          <p:grpSpPr>
            <a:xfrm>
              <a:off x="0" y="0"/>
              <a:ext cx="683985" cy="652166"/>
              <a:chOff x="0" y="0"/>
              <a:chExt cx="683984" cy="652165"/>
            </a:xfrm>
          </p:grpSpPr>
          <p:sp>
            <p:nvSpPr>
              <p:cNvPr id="185" name="Shape 185"/>
              <p:cNvSpPr/>
              <p:nvPr/>
            </p:nvSpPr>
            <p:spPr>
              <a:xfrm flipV="1">
                <a:off x="-1" y="15534"/>
                <a:ext cx="636632" cy="636632"/>
              </a:xfrm>
              <a:prstGeom prst="line">
                <a:avLst/>
              </a:prstGeom>
              <a:noFill/>
              <a:ln w="25400" cap="flat">
                <a:solidFill>
                  <a:srgbClr val="577198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lvl="0">
                  <a:defRPr sz="3000">
                    <a:solidFill>
                      <a:srgbClr val="73737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defRPr>
                </a:pPr>
              </a:p>
            </p:txBody>
          </p:sp>
          <p:sp>
            <p:nvSpPr>
              <p:cNvPr id="186" name="Shape 186"/>
              <p:cNvSpPr/>
              <p:nvPr/>
            </p:nvSpPr>
            <p:spPr>
              <a:xfrm>
                <a:off x="494280" y="0"/>
                <a:ext cx="189705" cy="1897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fill="norm" stroke="1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blipFill rotWithShape="1">
                <a:blip r:embed="rId3"/>
                <a:srcRect l="0" t="0" r="0" b="0"/>
                <a:tile tx="0" ty="0" sx="100000" sy="100000" flip="none" algn="tl"/>
              </a:blip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lvl="0">
                  <a:defRPr sz="3000">
                    <a:solidFill>
                      <a:srgbClr val="DEDEDE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defRPr>
                </a:pPr>
              </a:p>
            </p:txBody>
          </p:sp>
        </p:grpSp>
        <p:grpSp>
          <p:nvGrpSpPr>
            <p:cNvPr id="190" name="Group 190"/>
            <p:cNvGrpSpPr/>
            <p:nvPr/>
          </p:nvGrpSpPr>
          <p:grpSpPr>
            <a:xfrm flipH="1">
              <a:off x="1717201" y="0"/>
              <a:ext cx="683985" cy="652166"/>
              <a:chOff x="0" y="0"/>
              <a:chExt cx="683984" cy="652165"/>
            </a:xfrm>
          </p:grpSpPr>
          <p:sp>
            <p:nvSpPr>
              <p:cNvPr id="188" name="Shape 188"/>
              <p:cNvSpPr/>
              <p:nvPr/>
            </p:nvSpPr>
            <p:spPr>
              <a:xfrm flipV="1">
                <a:off x="-1" y="15534"/>
                <a:ext cx="636632" cy="636632"/>
              </a:xfrm>
              <a:prstGeom prst="line">
                <a:avLst/>
              </a:prstGeom>
              <a:noFill/>
              <a:ln w="25400" cap="flat">
                <a:solidFill>
                  <a:srgbClr val="577198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lvl="0">
                  <a:defRPr sz="3000">
                    <a:solidFill>
                      <a:srgbClr val="73737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defRPr>
                </a:pPr>
              </a:p>
            </p:txBody>
          </p:sp>
          <p:sp>
            <p:nvSpPr>
              <p:cNvPr id="189" name="Shape 189"/>
              <p:cNvSpPr/>
              <p:nvPr/>
            </p:nvSpPr>
            <p:spPr>
              <a:xfrm>
                <a:off x="494280" y="0"/>
                <a:ext cx="189705" cy="1897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fill="norm" stroke="1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blipFill rotWithShape="1">
                <a:blip r:embed="rId3"/>
                <a:srcRect l="0" t="0" r="0" b="0"/>
                <a:tile tx="0" ty="0" sx="100000" sy="100000" flip="none" algn="tl"/>
              </a:blip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lvl="0">
                  <a:defRPr sz="3000">
                    <a:solidFill>
                      <a:srgbClr val="DEDEDE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defRPr>
                </a:pPr>
              </a:p>
            </p:txBody>
          </p:sp>
        </p:grpSp>
        <p:sp>
          <p:nvSpPr>
            <p:cNvPr id="191" name="Shape 191"/>
            <p:cNvSpPr/>
            <p:nvPr/>
          </p:nvSpPr>
          <p:spPr>
            <a:xfrm>
              <a:off x="545584" y="94851"/>
              <a:ext cx="1336421" cy="1"/>
            </a:xfrm>
            <a:prstGeom prst="line">
              <a:avLst/>
            </a:prstGeom>
            <a:noFill/>
            <a:ln w="25400" cap="flat">
              <a:solidFill>
                <a:srgbClr val="577198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3000">
                  <a:solidFill>
                    <a:srgbClr val="737373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</a:p>
          </p:txBody>
        </p:sp>
      </p:grpSp>
      <p:grpSp>
        <p:nvGrpSpPr>
          <p:cNvPr id="200" name="Group 200"/>
          <p:cNvGrpSpPr/>
          <p:nvPr/>
        </p:nvGrpSpPr>
        <p:grpSpPr>
          <a:xfrm>
            <a:off x="5220682" y="3386685"/>
            <a:ext cx="2401186" cy="652167"/>
            <a:chOff x="0" y="0"/>
            <a:chExt cx="2401185" cy="652165"/>
          </a:xfrm>
        </p:grpSpPr>
        <p:grpSp>
          <p:nvGrpSpPr>
            <p:cNvPr id="195" name="Group 195"/>
            <p:cNvGrpSpPr/>
            <p:nvPr/>
          </p:nvGrpSpPr>
          <p:grpSpPr>
            <a:xfrm>
              <a:off x="0" y="0"/>
              <a:ext cx="683985" cy="652166"/>
              <a:chOff x="0" y="0"/>
              <a:chExt cx="683984" cy="652165"/>
            </a:xfrm>
          </p:grpSpPr>
          <p:sp>
            <p:nvSpPr>
              <p:cNvPr id="193" name="Shape 193"/>
              <p:cNvSpPr/>
              <p:nvPr/>
            </p:nvSpPr>
            <p:spPr>
              <a:xfrm flipV="1">
                <a:off x="-1" y="15534"/>
                <a:ext cx="636632" cy="636632"/>
              </a:xfrm>
              <a:prstGeom prst="line">
                <a:avLst/>
              </a:prstGeom>
              <a:noFill/>
              <a:ln w="25400" cap="flat">
                <a:solidFill>
                  <a:srgbClr val="577198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lvl="0">
                  <a:defRPr sz="3000">
                    <a:solidFill>
                      <a:srgbClr val="73737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defRPr>
                </a:pPr>
              </a:p>
            </p:txBody>
          </p:sp>
          <p:sp>
            <p:nvSpPr>
              <p:cNvPr id="194" name="Shape 194"/>
              <p:cNvSpPr/>
              <p:nvPr/>
            </p:nvSpPr>
            <p:spPr>
              <a:xfrm>
                <a:off x="494280" y="0"/>
                <a:ext cx="189705" cy="1897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fill="norm" stroke="1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blipFill rotWithShape="1">
                <a:blip r:embed="rId3"/>
                <a:srcRect l="0" t="0" r="0" b="0"/>
                <a:tile tx="0" ty="0" sx="100000" sy="100000" flip="none" algn="tl"/>
              </a:blip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lvl="0">
                  <a:defRPr sz="3000">
                    <a:solidFill>
                      <a:srgbClr val="DEDEDE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defRPr>
                </a:pPr>
              </a:p>
            </p:txBody>
          </p:sp>
        </p:grpSp>
        <p:grpSp>
          <p:nvGrpSpPr>
            <p:cNvPr id="198" name="Group 198"/>
            <p:cNvGrpSpPr/>
            <p:nvPr/>
          </p:nvGrpSpPr>
          <p:grpSpPr>
            <a:xfrm flipH="1">
              <a:off x="1717201" y="0"/>
              <a:ext cx="683985" cy="652166"/>
              <a:chOff x="0" y="0"/>
              <a:chExt cx="683984" cy="652165"/>
            </a:xfrm>
          </p:grpSpPr>
          <p:sp>
            <p:nvSpPr>
              <p:cNvPr id="196" name="Shape 196"/>
              <p:cNvSpPr/>
              <p:nvPr/>
            </p:nvSpPr>
            <p:spPr>
              <a:xfrm flipV="1">
                <a:off x="-1" y="15534"/>
                <a:ext cx="636632" cy="636632"/>
              </a:xfrm>
              <a:prstGeom prst="line">
                <a:avLst/>
              </a:prstGeom>
              <a:noFill/>
              <a:ln w="25400" cap="flat">
                <a:solidFill>
                  <a:srgbClr val="577198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lvl="0">
                  <a:defRPr sz="3000">
                    <a:solidFill>
                      <a:srgbClr val="73737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defRPr>
                </a:pPr>
              </a:p>
            </p:txBody>
          </p:sp>
          <p:sp>
            <p:nvSpPr>
              <p:cNvPr id="197" name="Shape 197"/>
              <p:cNvSpPr/>
              <p:nvPr/>
            </p:nvSpPr>
            <p:spPr>
              <a:xfrm>
                <a:off x="494280" y="0"/>
                <a:ext cx="189705" cy="1897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fill="norm" stroke="1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blipFill rotWithShape="1">
                <a:blip r:embed="rId3"/>
                <a:srcRect l="0" t="0" r="0" b="0"/>
                <a:tile tx="0" ty="0" sx="100000" sy="100000" flip="none" algn="tl"/>
              </a:blip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lvl="0">
                  <a:defRPr sz="3000">
                    <a:solidFill>
                      <a:srgbClr val="DEDEDE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defRPr>
                </a:pPr>
              </a:p>
            </p:txBody>
          </p:sp>
        </p:grpSp>
        <p:sp>
          <p:nvSpPr>
            <p:cNvPr id="199" name="Shape 199"/>
            <p:cNvSpPr/>
            <p:nvPr/>
          </p:nvSpPr>
          <p:spPr>
            <a:xfrm>
              <a:off x="545584" y="94851"/>
              <a:ext cx="1336421" cy="1"/>
            </a:xfrm>
            <a:prstGeom prst="line">
              <a:avLst/>
            </a:prstGeom>
            <a:noFill/>
            <a:ln w="25400" cap="flat">
              <a:solidFill>
                <a:srgbClr val="577198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3000">
                  <a:solidFill>
                    <a:srgbClr val="737373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</a:p>
          </p:txBody>
        </p:sp>
      </p:grpSp>
      <p:sp>
        <p:nvSpPr>
          <p:cNvPr id="201" name="Shape 201"/>
          <p:cNvSpPr/>
          <p:nvPr/>
        </p:nvSpPr>
        <p:spPr>
          <a:xfrm>
            <a:off x="3294484" y="4305017"/>
            <a:ext cx="1336422" cy="1"/>
          </a:xfrm>
          <a:prstGeom prst="line">
            <a:avLst/>
          </a:prstGeom>
          <a:ln w="25400">
            <a:solidFill>
              <a:srgbClr val="577198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3000">
                <a:solidFill>
                  <a:srgbClr val="7373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sp>
        <p:nvSpPr>
          <p:cNvPr id="202" name="Shape 202"/>
          <p:cNvSpPr/>
          <p:nvPr/>
        </p:nvSpPr>
        <p:spPr>
          <a:xfrm>
            <a:off x="3294484" y="5479787"/>
            <a:ext cx="1336422" cy="1"/>
          </a:xfrm>
          <a:prstGeom prst="line">
            <a:avLst/>
          </a:prstGeom>
          <a:ln w="25400">
            <a:solidFill>
              <a:srgbClr val="577198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3000">
                <a:solidFill>
                  <a:srgbClr val="7373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sp>
        <p:nvSpPr>
          <p:cNvPr id="203" name="Shape 203"/>
          <p:cNvSpPr/>
          <p:nvPr/>
        </p:nvSpPr>
        <p:spPr>
          <a:xfrm>
            <a:off x="5834189" y="4305017"/>
            <a:ext cx="1336422" cy="1"/>
          </a:xfrm>
          <a:prstGeom prst="line">
            <a:avLst/>
          </a:prstGeom>
          <a:ln w="25400">
            <a:solidFill>
              <a:srgbClr val="577198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3000">
                <a:solidFill>
                  <a:srgbClr val="7373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sp>
        <p:nvSpPr>
          <p:cNvPr id="204" name="Shape 204"/>
          <p:cNvSpPr/>
          <p:nvPr/>
        </p:nvSpPr>
        <p:spPr>
          <a:xfrm>
            <a:off x="5834189" y="5491172"/>
            <a:ext cx="1336422" cy="1"/>
          </a:xfrm>
          <a:prstGeom prst="line">
            <a:avLst/>
          </a:prstGeom>
          <a:ln w="25400">
            <a:solidFill>
              <a:srgbClr val="577198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3000">
                <a:solidFill>
                  <a:srgbClr val="7373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sp>
        <p:nvSpPr>
          <p:cNvPr id="205" name="Shape 205"/>
          <p:cNvSpPr/>
          <p:nvPr/>
        </p:nvSpPr>
        <p:spPr>
          <a:xfrm>
            <a:off x="8276019" y="4292317"/>
            <a:ext cx="1336422" cy="1"/>
          </a:xfrm>
          <a:prstGeom prst="line">
            <a:avLst/>
          </a:prstGeom>
          <a:ln w="25400">
            <a:solidFill>
              <a:srgbClr val="577198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3000">
                <a:solidFill>
                  <a:srgbClr val="7373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sp>
        <p:nvSpPr>
          <p:cNvPr id="206" name="Shape 206"/>
          <p:cNvSpPr/>
          <p:nvPr/>
        </p:nvSpPr>
        <p:spPr>
          <a:xfrm>
            <a:off x="8276019" y="5492487"/>
            <a:ext cx="1336422" cy="1"/>
          </a:xfrm>
          <a:prstGeom prst="line">
            <a:avLst/>
          </a:prstGeom>
          <a:ln w="25400">
            <a:solidFill>
              <a:srgbClr val="577198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3000">
                <a:solidFill>
                  <a:srgbClr val="7373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sp>
        <p:nvSpPr>
          <p:cNvPr id="207" name="Shape 207"/>
          <p:cNvSpPr/>
          <p:nvPr/>
        </p:nvSpPr>
        <p:spPr>
          <a:xfrm>
            <a:off x="2560534" y="4566867"/>
            <a:ext cx="376734" cy="647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 lvl="0">
              <a:defRPr sz="1800"/>
            </a:pPr>
            <a:r>
              <a:rPr sz="3600"/>
              <a:t>D</a:t>
            </a:r>
          </a:p>
        </p:txBody>
      </p:sp>
      <p:sp>
        <p:nvSpPr>
          <p:cNvPr id="208" name="Shape 208"/>
          <p:cNvSpPr/>
          <p:nvPr/>
        </p:nvSpPr>
        <p:spPr>
          <a:xfrm>
            <a:off x="5038666" y="4553000"/>
            <a:ext cx="376733" cy="647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 lvl="0">
              <a:defRPr sz="1800"/>
            </a:pPr>
            <a:r>
              <a:rPr sz="3600"/>
              <a:t>D</a:t>
            </a:r>
          </a:p>
        </p:txBody>
      </p:sp>
      <p:sp>
        <p:nvSpPr>
          <p:cNvPr id="209" name="Shape 209"/>
          <p:cNvSpPr/>
          <p:nvPr/>
        </p:nvSpPr>
        <p:spPr>
          <a:xfrm>
            <a:off x="7516797" y="4553000"/>
            <a:ext cx="376734" cy="647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 lvl="0">
              <a:defRPr sz="1800"/>
            </a:pPr>
            <a:r>
              <a:rPr sz="3600"/>
              <a:t>D</a:t>
            </a:r>
          </a:p>
        </p:txBody>
      </p:sp>
      <p:sp>
        <p:nvSpPr>
          <p:cNvPr id="210" name="Shape 210"/>
          <p:cNvSpPr/>
          <p:nvPr/>
        </p:nvSpPr>
        <p:spPr>
          <a:xfrm>
            <a:off x="9998797" y="4565700"/>
            <a:ext cx="376734" cy="647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 lvl="0">
              <a:defRPr sz="1800"/>
            </a:pPr>
            <a:r>
              <a:rPr sz="3600"/>
              <a:t>D</a:t>
            </a:r>
          </a:p>
        </p:txBody>
      </p:sp>
    </p:spTree>
  </p:cSld>
  <p:clrMapOvr>
    <a:masterClrMapping/>
  </p:clrMapOvr>
  <p:transition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/>
          <p:nvPr/>
        </p:nvSpPr>
        <p:spPr>
          <a:xfrm>
            <a:off x="853982" y="4889500"/>
            <a:ext cx="11296836" cy="0"/>
          </a:xfrm>
          <a:prstGeom prst="line">
            <a:avLst/>
          </a:prstGeom>
          <a:ln w="25400">
            <a:solidFill>
              <a:srgbClr val="577198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lvl="0">
              <a:defRPr sz="3000">
                <a:solidFill>
                  <a:srgbClr val="7373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sp>
        <p:nvSpPr>
          <p:cNvPr id="213" name="Shape 213"/>
          <p:cNvSpPr/>
          <p:nvPr/>
        </p:nvSpPr>
        <p:spPr>
          <a:xfrm flipV="1">
            <a:off x="2222398" y="4362997"/>
            <a:ext cx="1053006" cy="1053007"/>
          </a:xfrm>
          <a:prstGeom prst="line">
            <a:avLst/>
          </a:prstGeom>
          <a:ln w="25400">
            <a:solidFill>
              <a:srgbClr val="577198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3000">
                <a:solidFill>
                  <a:srgbClr val="7373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sp>
        <p:nvSpPr>
          <p:cNvPr id="214" name="Shape 214"/>
          <p:cNvSpPr/>
          <p:nvPr/>
        </p:nvSpPr>
        <p:spPr>
          <a:xfrm>
            <a:off x="2222398" y="4362996"/>
            <a:ext cx="1053006" cy="1053007"/>
          </a:xfrm>
          <a:prstGeom prst="line">
            <a:avLst/>
          </a:prstGeom>
          <a:ln w="25400">
            <a:solidFill>
              <a:srgbClr val="577198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3000">
                <a:solidFill>
                  <a:srgbClr val="7373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sp>
        <p:nvSpPr>
          <p:cNvPr id="215" name="Shape 215"/>
          <p:cNvSpPr/>
          <p:nvPr/>
        </p:nvSpPr>
        <p:spPr>
          <a:xfrm>
            <a:off x="2004313" y="4889500"/>
            <a:ext cx="1489176" cy="0"/>
          </a:xfrm>
          <a:prstGeom prst="line">
            <a:avLst/>
          </a:prstGeom>
          <a:ln w="25400">
            <a:solidFill>
              <a:srgbClr val="577198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3000">
                <a:solidFill>
                  <a:srgbClr val="7373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sp>
        <p:nvSpPr>
          <p:cNvPr id="216" name="Shape 216"/>
          <p:cNvSpPr/>
          <p:nvPr/>
        </p:nvSpPr>
        <p:spPr>
          <a:xfrm flipV="1">
            <a:off x="2748901" y="4144912"/>
            <a:ext cx="1" cy="1489176"/>
          </a:xfrm>
          <a:prstGeom prst="line">
            <a:avLst/>
          </a:prstGeom>
          <a:ln w="25400">
            <a:solidFill>
              <a:srgbClr val="577198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3000">
                <a:solidFill>
                  <a:srgbClr val="7373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sp>
        <p:nvSpPr>
          <p:cNvPr id="217" name="Shape 217"/>
          <p:cNvSpPr/>
          <p:nvPr/>
        </p:nvSpPr>
        <p:spPr>
          <a:xfrm>
            <a:off x="2421605" y="4562204"/>
            <a:ext cx="654592" cy="6545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 lvl="0">
              <a:defRPr sz="3000">
                <a:solidFill>
                  <a:srgbClr val="DEDED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sp>
        <p:nvSpPr>
          <p:cNvPr id="218" name="Shape 218"/>
          <p:cNvSpPr/>
          <p:nvPr/>
        </p:nvSpPr>
        <p:spPr>
          <a:xfrm>
            <a:off x="2654049" y="3955616"/>
            <a:ext cx="189704" cy="1897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 lvl="0">
              <a:defRPr sz="3300">
                <a:solidFill>
                  <a:srgbClr val="DEDED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sp>
        <p:nvSpPr>
          <p:cNvPr id="219" name="Shape 219"/>
          <p:cNvSpPr/>
          <p:nvPr/>
        </p:nvSpPr>
        <p:spPr>
          <a:xfrm>
            <a:off x="3243181" y="4204361"/>
            <a:ext cx="189705" cy="1897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 lvl="0">
              <a:defRPr sz="3000">
                <a:solidFill>
                  <a:srgbClr val="DEDED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sp>
        <p:nvSpPr>
          <p:cNvPr id="220" name="Shape 220"/>
          <p:cNvSpPr/>
          <p:nvPr/>
        </p:nvSpPr>
        <p:spPr>
          <a:xfrm>
            <a:off x="3491926" y="4794648"/>
            <a:ext cx="189704" cy="1897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 lvl="0">
              <a:defRPr sz="3000">
                <a:solidFill>
                  <a:srgbClr val="DEDED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sp>
        <p:nvSpPr>
          <p:cNvPr id="221" name="Shape 221"/>
          <p:cNvSpPr/>
          <p:nvPr/>
        </p:nvSpPr>
        <p:spPr>
          <a:xfrm>
            <a:off x="3243181" y="5384935"/>
            <a:ext cx="189705" cy="1897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 lvl="0">
              <a:defRPr sz="3000">
                <a:solidFill>
                  <a:srgbClr val="DEDED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sp>
        <p:nvSpPr>
          <p:cNvPr id="222" name="Shape 222"/>
          <p:cNvSpPr/>
          <p:nvPr/>
        </p:nvSpPr>
        <p:spPr>
          <a:xfrm>
            <a:off x="2654049" y="5633680"/>
            <a:ext cx="189704" cy="1897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 lvl="0">
              <a:defRPr sz="3000">
                <a:solidFill>
                  <a:srgbClr val="DEDED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sp>
        <p:nvSpPr>
          <p:cNvPr id="223" name="Shape 223"/>
          <p:cNvSpPr/>
          <p:nvPr/>
        </p:nvSpPr>
        <p:spPr>
          <a:xfrm>
            <a:off x="2064916" y="5384935"/>
            <a:ext cx="189705" cy="1897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 lvl="0">
              <a:defRPr sz="3000">
                <a:solidFill>
                  <a:srgbClr val="DEDED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sp>
        <p:nvSpPr>
          <p:cNvPr id="224" name="Shape 224"/>
          <p:cNvSpPr/>
          <p:nvPr/>
        </p:nvSpPr>
        <p:spPr>
          <a:xfrm>
            <a:off x="1816172" y="4794648"/>
            <a:ext cx="189704" cy="1897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 lvl="0">
              <a:defRPr sz="3000">
                <a:solidFill>
                  <a:srgbClr val="DEDED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sp>
        <p:nvSpPr>
          <p:cNvPr id="225" name="Shape 225"/>
          <p:cNvSpPr/>
          <p:nvPr/>
        </p:nvSpPr>
        <p:spPr>
          <a:xfrm>
            <a:off x="2064916" y="4204361"/>
            <a:ext cx="189705" cy="1897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 lvl="0">
              <a:defRPr sz="3000">
                <a:solidFill>
                  <a:srgbClr val="DEDED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grpSp>
        <p:nvGrpSpPr>
          <p:cNvPr id="239" name="Group 239"/>
          <p:cNvGrpSpPr/>
          <p:nvPr/>
        </p:nvGrpSpPr>
        <p:grpSpPr>
          <a:xfrm>
            <a:off x="4294303" y="3955616"/>
            <a:ext cx="1865459" cy="1867768"/>
            <a:chOff x="0" y="0"/>
            <a:chExt cx="1865457" cy="1867767"/>
          </a:xfrm>
        </p:grpSpPr>
        <p:sp>
          <p:nvSpPr>
            <p:cNvPr id="226" name="Shape 226"/>
            <p:cNvSpPr/>
            <p:nvPr/>
          </p:nvSpPr>
          <p:spPr>
            <a:xfrm flipV="1">
              <a:off x="406225" y="407380"/>
              <a:ext cx="1053007" cy="1053007"/>
            </a:xfrm>
            <a:prstGeom prst="line">
              <a:avLst/>
            </a:prstGeom>
            <a:noFill/>
            <a:ln w="25400" cap="flat">
              <a:solidFill>
                <a:srgbClr val="577198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3000">
                  <a:solidFill>
                    <a:srgbClr val="737373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</a:p>
          </p:txBody>
        </p:sp>
        <p:sp>
          <p:nvSpPr>
            <p:cNvPr id="227" name="Shape 227"/>
            <p:cNvSpPr/>
            <p:nvPr/>
          </p:nvSpPr>
          <p:spPr>
            <a:xfrm>
              <a:off x="406225" y="407380"/>
              <a:ext cx="1053007" cy="1053007"/>
            </a:xfrm>
            <a:prstGeom prst="line">
              <a:avLst/>
            </a:prstGeom>
            <a:noFill/>
            <a:ln w="25400" cap="flat">
              <a:solidFill>
                <a:srgbClr val="577198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3000">
                  <a:solidFill>
                    <a:srgbClr val="737373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</a:p>
          </p:txBody>
        </p:sp>
        <p:sp>
          <p:nvSpPr>
            <p:cNvPr id="228" name="Shape 228"/>
            <p:cNvSpPr/>
            <p:nvPr/>
          </p:nvSpPr>
          <p:spPr>
            <a:xfrm>
              <a:off x="188141" y="933883"/>
              <a:ext cx="1489176" cy="1"/>
            </a:xfrm>
            <a:prstGeom prst="line">
              <a:avLst/>
            </a:prstGeom>
            <a:noFill/>
            <a:ln w="25400" cap="flat">
              <a:solidFill>
                <a:srgbClr val="577198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3000">
                  <a:solidFill>
                    <a:srgbClr val="737373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</a:p>
          </p:txBody>
        </p:sp>
        <p:sp>
          <p:nvSpPr>
            <p:cNvPr id="229" name="Shape 229"/>
            <p:cNvSpPr/>
            <p:nvPr/>
          </p:nvSpPr>
          <p:spPr>
            <a:xfrm flipV="1">
              <a:off x="932728" y="189295"/>
              <a:ext cx="1" cy="1489177"/>
            </a:xfrm>
            <a:prstGeom prst="line">
              <a:avLst/>
            </a:prstGeom>
            <a:noFill/>
            <a:ln w="25400" cap="flat">
              <a:solidFill>
                <a:srgbClr val="577198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3000">
                  <a:solidFill>
                    <a:srgbClr val="737373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</a:p>
          </p:txBody>
        </p:sp>
        <p:sp>
          <p:nvSpPr>
            <p:cNvPr id="230" name="Shape 230"/>
            <p:cNvSpPr/>
            <p:nvPr/>
          </p:nvSpPr>
          <p:spPr>
            <a:xfrm>
              <a:off x="605433" y="606587"/>
              <a:ext cx="654592" cy="6545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fill="norm" stroke="1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3000">
                  <a:solidFill>
                    <a:srgbClr val="DEDEDE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</a:p>
          </p:txBody>
        </p:sp>
        <p:sp>
          <p:nvSpPr>
            <p:cNvPr id="231" name="Shape 231"/>
            <p:cNvSpPr/>
            <p:nvPr/>
          </p:nvSpPr>
          <p:spPr>
            <a:xfrm>
              <a:off x="837876" y="0"/>
              <a:ext cx="189705" cy="1897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fill="norm" stroke="1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blipFill rotWithShape="1">
              <a:blip r:embed="rId3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3300">
                  <a:solidFill>
                    <a:srgbClr val="DEDEDE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</a:p>
          </p:txBody>
        </p:sp>
        <p:sp>
          <p:nvSpPr>
            <p:cNvPr id="232" name="Shape 232"/>
            <p:cNvSpPr/>
            <p:nvPr/>
          </p:nvSpPr>
          <p:spPr>
            <a:xfrm>
              <a:off x="1427009" y="248744"/>
              <a:ext cx="189704" cy="1897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fill="norm" stroke="1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blipFill rotWithShape="1">
              <a:blip r:embed="rId3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3000">
                  <a:solidFill>
                    <a:srgbClr val="DEDEDE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</a:p>
          </p:txBody>
        </p:sp>
        <p:sp>
          <p:nvSpPr>
            <p:cNvPr id="233" name="Shape 233"/>
            <p:cNvSpPr/>
            <p:nvPr/>
          </p:nvSpPr>
          <p:spPr>
            <a:xfrm>
              <a:off x="1675753" y="839031"/>
              <a:ext cx="189705" cy="1897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fill="norm" stroke="1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blipFill rotWithShape="1">
              <a:blip r:embed="rId3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3000">
                  <a:solidFill>
                    <a:srgbClr val="DEDEDE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</a:p>
          </p:txBody>
        </p:sp>
        <p:sp>
          <p:nvSpPr>
            <p:cNvPr id="234" name="Shape 234"/>
            <p:cNvSpPr/>
            <p:nvPr/>
          </p:nvSpPr>
          <p:spPr>
            <a:xfrm>
              <a:off x="1427009" y="1429318"/>
              <a:ext cx="189704" cy="1897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fill="norm" stroke="1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blipFill rotWithShape="1">
              <a:blip r:embed="rId3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3000">
                  <a:solidFill>
                    <a:srgbClr val="DEDEDE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</a:p>
          </p:txBody>
        </p:sp>
        <p:sp>
          <p:nvSpPr>
            <p:cNvPr id="235" name="Shape 235"/>
            <p:cNvSpPr/>
            <p:nvPr/>
          </p:nvSpPr>
          <p:spPr>
            <a:xfrm>
              <a:off x="837876" y="1678063"/>
              <a:ext cx="189705" cy="1897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fill="norm" stroke="1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blipFill rotWithShape="1">
              <a:blip r:embed="rId3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3000">
                  <a:solidFill>
                    <a:srgbClr val="DEDEDE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</a:p>
          </p:txBody>
        </p:sp>
        <p:sp>
          <p:nvSpPr>
            <p:cNvPr id="236" name="Shape 236"/>
            <p:cNvSpPr/>
            <p:nvPr/>
          </p:nvSpPr>
          <p:spPr>
            <a:xfrm>
              <a:off x="248744" y="1429318"/>
              <a:ext cx="189705" cy="1897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fill="norm" stroke="1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blipFill rotWithShape="1">
              <a:blip r:embed="rId3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3000">
                  <a:solidFill>
                    <a:srgbClr val="DEDEDE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</a:p>
          </p:txBody>
        </p:sp>
        <p:sp>
          <p:nvSpPr>
            <p:cNvPr id="237" name="Shape 237"/>
            <p:cNvSpPr/>
            <p:nvPr/>
          </p:nvSpPr>
          <p:spPr>
            <a:xfrm>
              <a:off x="0" y="839031"/>
              <a:ext cx="189704" cy="1897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fill="norm" stroke="1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blipFill rotWithShape="1">
              <a:blip r:embed="rId3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3000">
                  <a:solidFill>
                    <a:srgbClr val="DEDEDE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</a:p>
          </p:txBody>
        </p:sp>
        <p:sp>
          <p:nvSpPr>
            <p:cNvPr id="238" name="Shape 238"/>
            <p:cNvSpPr/>
            <p:nvPr/>
          </p:nvSpPr>
          <p:spPr>
            <a:xfrm>
              <a:off x="248744" y="248744"/>
              <a:ext cx="189705" cy="1897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fill="norm" stroke="1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blipFill rotWithShape="1">
              <a:blip r:embed="rId3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3000">
                  <a:solidFill>
                    <a:srgbClr val="DEDEDE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</a:p>
          </p:txBody>
        </p:sp>
      </p:grpSp>
      <p:grpSp>
        <p:nvGrpSpPr>
          <p:cNvPr id="253" name="Group 253"/>
          <p:cNvGrpSpPr/>
          <p:nvPr/>
        </p:nvGrpSpPr>
        <p:grpSpPr>
          <a:xfrm>
            <a:off x="6772435" y="3955616"/>
            <a:ext cx="1865459" cy="1867768"/>
            <a:chOff x="0" y="0"/>
            <a:chExt cx="1865457" cy="1867767"/>
          </a:xfrm>
        </p:grpSpPr>
        <p:sp>
          <p:nvSpPr>
            <p:cNvPr id="240" name="Shape 240"/>
            <p:cNvSpPr/>
            <p:nvPr/>
          </p:nvSpPr>
          <p:spPr>
            <a:xfrm flipV="1">
              <a:off x="406225" y="407380"/>
              <a:ext cx="1053007" cy="1053007"/>
            </a:xfrm>
            <a:prstGeom prst="line">
              <a:avLst/>
            </a:prstGeom>
            <a:noFill/>
            <a:ln w="25400" cap="flat">
              <a:solidFill>
                <a:srgbClr val="577198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3000">
                  <a:solidFill>
                    <a:srgbClr val="737373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</a:p>
          </p:txBody>
        </p:sp>
        <p:sp>
          <p:nvSpPr>
            <p:cNvPr id="241" name="Shape 241"/>
            <p:cNvSpPr/>
            <p:nvPr/>
          </p:nvSpPr>
          <p:spPr>
            <a:xfrm>
              <a:off x="406225" y="407380"/>
              <a:ext cx="1053007" cy="1053007"/>
            </a:xfrm>
            <a:prstGeom prst="line">
              <a:avLst/>
            </a:prstGeom>
            <a:noFill/>
            <a:ln w="25400" cap="flat">
              <a:solidFill>
                <a:srgbClr val="577198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3000">
                  <a:solidFill>
                    <a:srgbClr val="737373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</a:p>
          </p:txBody>
        </p:sp>
        <p:sp>
          <p:nvSpPr>
            <p:cNvPr id="242" name="Shape 242"/>
            <p:cNvSpPr/>
            <p:nvPr/>
          </p:nvSpPr>
          <p:spPr>
            <a:xfrm>
              <a:off x="188141" y="933883"/>
              <a:ext cx="1489176" cy="1"/>
            </a:xfrm>
            <a:prstGeom prst="line">
              <a:avLst/>
            </a:prstGeom>
            <a:noFill/>
            <a:ln w="25400" cap="flat">
              <a:solidFill>
                <a:srgbClr val="577198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3000">
                  <a:solidFill>
                    <a:srgbClr val="737373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</a:p>
          </p:txBody>
        </p:sp>
        <p:sp>
          <p:nvSpPr>
            <p:cNvPr id="243" name="Shape 243"/>
            <p:cNvSpPr/>
            <p:nvPr/>
          </p:nvSpPr>
          <p:spPr>
            <a:xfrm flipV="1">
              <a:off x="932728" y="189295"/>
              <a:ext cx="1" cy="1489177"/>
            </a:xfrm>
            <a:prstGeom prst="line">
              <a:avLst/>
            </a:prstGeom>
            <a:noFill/>
            <a:ln w="25400" cap="flat">
              <a:solidFill>
                <a:srgbClr val="577198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3000">
                  <a:solidFill>
                    <a:srgbClr val="737373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</a:p>
          </p:txBody>
        </p:sp>
        <p:sp>
          <p:nvSpPr>
            <p:cNvPr id="244" name="Shape 244"/>
            <p:cNvSpPr/>
            <p:nvPr/>
          </p:nvSpPr>
          <p:spPr>
            <a:xfrm>
              <a:off x="605433" y="606587"/>
              <a:ext cx="654592" cy="6545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fill="norm" stroke="1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3000">
                  <a:solidFill>
                    <a:srgbClr val="DEDEDE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</a:p>
          </p:txBody>
        </p:sp>
        <p:sp>
          <p:nvSpPr>
            <p:cNvPr id="245" name="Shape 245"/>
            <p:cNvSpPr/>
            <p:nvPr/>
          </p:nvSpPr>
          <p:spPr>
            <a:xfrm>
              <a:off x="837876" y="0"/>
              <a:ext cx="189705" cy="1897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fill="norm" stroke="1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blipFill rotWithShape="1">
              <a:blip r:embed="rId3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3300">
                  <a:solidFill>
                    <a:srgbClr val="DEDEDE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</a:p>
          </p:txBody>
        </p:sp>
        <p:sp>
          <p:nvSpPr>
            <p:cNvPr id="246" name="Shape 246"/>
            <p:cNvSpPr/>
            <p:nvPr/>
          </p:nvSpPr>
          <p:spPr>
            <a:xfrm>
              <a:off x="1427009" y="248744"/>
              <a:ext cx="189704" cy="1897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fill="norm" stroke="1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blipFill rotWithShape="1">
              <a:blip r:embed="rId3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3000">
                  <a:solidFill>
                    <a:srgbClr val="DEDEDE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</a:p>
          </p:txBody>
        </p:sp>
        <p:sp>
          <p:nvSpPr>
            <p:cNvPr id="247" name="Shape 247"/>
            <p:cNvSpPr/>
            <p:nvPr/>
          </p:nvSpPr>
          <p:spPr>
            <a:xfrm>
              <a:off x="1675753" y="839031"/>
              <a:ext cx="189705" cy="1897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fill="norm" stroke="1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blipFill rotWithShape="1">
              <a:blip r:embed="rId3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3000">
                  <a:solidFill>
                    <a:srgbClr val="DEDEDE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</a:p>
          </p:txBody>
        </p:sp>
        <p:sp>
          <p:nvSpPr>
            <p:cNvPr id="248" name="Shape 248"/>
            <p:cNvSpPr/>
            <p:nvPr/>
          </p:nvSpPr>
          <p:spPr>
            <a:xfrm>
              <a:off x="1427009" y="1429318"/>
              <a:ext cx="189704" cy="1897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fill="norm" stroke="1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blipFill rotWithShape="1">
              <a:blip r:embed="rId3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3000">
                  <a:solidFill>
                    <a:srgbClr val="DEDEDE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</a:p>
          </p:txBody>
        </p:sp>
        <p:sp>
          <p:nvSpPr>
            <p:cNvPr id="249" name="Shape 249"/>
            <p:cNvSpPr/>
            <p:nvPr/>
          </p:nvSpPr>
          <p:spPr>
            <a:xfrm>
              <a:off x="837876" y="1678063"/>
              <a:ext cx="189705" cy="1897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fill="norm" stroke="1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blipFill rotWithShape="1">
              <a:blip r:embed="rId3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3000">
                  <a:solidFill>
                    <a:srgbClr val="DEDEDE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</a:p>
          </p:txBody>
        </p:sp>
        <p:sp>
          <p:nvSpPr>
            <p:cNvPr id="250" name="Shape 250"/>
            <p:cNvSpPr/>
            <p:nvPr/>
          </p:nvSpPr>
          <p:spPr>
            <a:xfrm>
              <a:off x="248744" y="1429318"/>
              <a:ext cx="189705" cy="1897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fill="norm" stroke="1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blipFill rotWithShape="1">
              <a:blip r:embed="rId3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3000">
                  <a:solidFill>
                    <a:srgbClr val="DEDEDE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</a:p>
          </p:txBody>
        </p:sp>
        <p:sp>
          <p:nvSpPr>
            <p:cNvPr id="251" name="Shape 251"/>
            <p:cNvSpPr/>
            <p:nvPr/>
          </p:nvSpPr>
          <p:spPr>
            <a:xfrm>
              <a:off x="0" y="839031"/>
              <a:ext cx="189704" cy="1897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fill="norm" stroke="1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blipFill rotWithShape="1">
              <a:blip r:embed="rId3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3000">
                  <a:solidFill>
                    <a:srgbClr val="DEDEDE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</a:p>
          </p:txBody>
        </p:sp>
        <p:sp>
          <p:nvSpPr>
            <p:cNvPr id="252" name="Shape 252"/>
            <p:cNvSpPr/>
            <p:nvPr/>
          </p:nvSpPr>
          <p:spPr>
            <a:xfrm>
              <a:off x="248744" y="248744"/>
              <a:ext cx="189705" cy="1897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fill="norm" stroke="1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blipFill rotWithShape="1">
              <a:blip r:embed="rId3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3000">
                  <a:solidFill>
                    <a:srgbClr val="DEDEDE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</a:p>
          </p:txBody>
        </p:sp>
      </p:grpSp>
      <p:grpSp>
        <p:nvGrpSpPr>
          <p:cNvPr id="267" name="Group 267"/>
          <p:cNvGrpSpPr/>
          <p:nvPr/>
        </p:nvGrpSpPr>
        <p:grpSpPr>
          <a:xfrm>
            <a:off x="9250567" y="3955616"/>
            <a:ext cx="1865458" cy="1867768"/>
            <a:chOff x="0" y="0"/>
            <a:chExt cx="1865457" cy="1867767"/>
          </a:xfrm>
        </p:grpSpPr>
        <p:sp>
          <p:nvSpPr>
            <p:cNvPr id="254" name="Shape 254"/>
            <p:cNvSpPr/>
            <p:nvPr/>
          </p:nvSpPr>
          <p:spPr>
            <a:xfrm flipV="1">
              <a:off x="406225" y="407380"/>
              <a:ext cx="1053007" cy="1053007"/>
            </a:xfrm>
            <a:prstGeom prst="line">
              <a:avLst/>
            </a:prstGeom>
            <a:noFill/>
            <a:ln w="25400" cap="flat">
              <a:solidFill>
                <a:srgbClr val="577198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3000">
                  <a:solidFill>
                    <a:srgbClr val="737373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</a:p>
          </p:txBody>
        </p:sp>
        <p:sp>
          <p:nvSpPr>
            <p:cNvPr id="255" name="Shape 255"/>
            <p:cNvSpPr/>
            <p:nvPr/>
          </p:nvSpPr>
          <p:spPr>
            <a:xfrm>
              <a:off x="406225" y="407380"/>
              <a:ext cx="1053007" cy="1053007"/>
            </a:xfrm>
            <a:prstGeom prst="line">
              <a:avLst/>
            </a:prstGeom>
            <a:noFill/>
            <a:ln w="25400" cap="flat">
              <a:solidFill>
                <a:srgbClr val="577198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3000">
                  <a:solidFill>
                    <a:srgbClr val="737373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</a:p>
          </p:txBody>
        </p:sp>
        <p:sp>
          <p:nvSpPr>
            <p:cNvPr id="256" name="Shape 256"/>
            <p:cNvSpPr/>
            <p:nvPr/>
          </p:nvSpPr>
          <p:spPr>
            <a:xfrm>
              <a:off x="188141" y="933883"/>
              <a:ext cx="1489176" cy="1"/>
            </a:xfrm>
            <a:prstGeom prst="line">
              <a:avLst/>
            </a:prstGeom>
            <a:noFill/>
            <a:ln w="25400" cap="flat">
              <a:solidFill>
                <a:srgbClr val="577198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3000">
                  <a:solidFill>
                    <a:srgbClr val="737373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</a:p>
          </p:txBody>
        </p:sp>
        <p:sp>
          <p:nvSpPr>
            <p:cNvPr id="257" name="Shape 257"/>
            <p:cNvSpPr/>
            <p:nvPr/>
          </p:nvSpPr>
          <p:spPr>
            <a:xfrm flipV="1">
              <a:off x="932728" y="189295"/>
              <a:ext cx="1" cy="1489177"/>
            </a:xfrm>
            <a:prstGeom prst="line">
              <a:avLst/>
            </a:prstGeom>
            <a:noFill/>
            <a:ln w="25400" cap="flat">
              <a:solidFill>
                <a:srgbClr val="577198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3000">
                  <a:solidFill>
                    <a:srgbClr val="737373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</a:p>
          </p:txBody>
        </p:sp>
        <p:sp>
          <p:nvSpPr>
            <p:cNvPr id="258" name="Shape 258"/>
            <p:cNvSpPr/>
            <p:nvPr/>
          </p:nvSpPr>
          <p:spPr>
            <a:xfrm>
              <a:off x="605433" y="606587"/>
              <a:ext cx="654592" cy="6545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fill="norm" stroke="1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3000">
                  <a:solidFill>
                    <a:srgbClr val="DEDEDE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</a:p>
          </p:txBody>
        </p:sp>
        <p:sp>
          <p:nvSpPr>
            <p:cNvPr id="259" name="Shape 259"/>
            <p:cNvSpPr/>
            <p:nvPr/>
          </p:nvSpPr>
          <p:spPr>
            <a:xfrm>
              <a:off x="837876" y="0"/>
              <a:ext cx="189705" cy="1897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fill="norm" stroke="1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blipFill rotWithShape="1">
              <a:blip r:embed="rId3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3300">
                  <a:solidFill>
                    <a:srgbClr val="DEDEDE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</a:p>
          </p:txBody>
        </p:sp>
        <p:sp>
          <p:nvSpPr>
            <p:cNvPr id="260" name="Shape 260"/>
            <p:cNvSpPr/>
            <p:nvPr/>
          </p:nvSpPr>
          <p:spPr>
            <a:xfrm>
              <a:off x="1427009" y="248744"/>
              <a:ext cx="189704" cy="1897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fill="norm" stroke="1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blipFill rotWithShape="1">
              <a:blip r:embed="rId3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3000">
                  <a:solidFill>
                    <a:srgbClr val="DEDEDE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</a:p>
          </p:txBody>
        </p:sp>
        <p:sp>
          <p:nvSpPr>
            <p:cNvPr id="261" name="Shape 261"/>
            <p:cNvSpPr/>
            <p:nvPr/>
          </p:nvSpPr>
          <p:spPr>
            <a:xfrm>
              <a:off x="1675753" y="839031"/>
              <a:ext cx="189705" cy="1897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fill="norm" stroke="1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blipFill rotWithShape="1">
              <a:blip r:embed="rId3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3000">
                  <a:solidFill>
                    <a:srgbClr val="DEDEDE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</a:p>
          </p:txBody>
        </p:sp>
        <p:sp>
          <p:nvSpPr>
            <p:cNvPr id="262" name="Shape 262"/>
            <p:cNvSpPr/>
            <p:nvPr/>
          </p:nvSpPr>
          <p:spPr>
            <a:xfrm>
              <a:off x="1427009" y="1429318"/>
              <a:ext cx="189704" cy="1897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fill="norm" stroke="1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blipFill rotWithShape="1">
              <a:blip r:embed="rId3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3000">
                  <a:solidFill>
                    <a:srgbClr val="DEDEDE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</a:p>
          </p:txBody>
        </p:sp>
        <p:sp>
          <p:nvSpPr>
            <p:cNvPr id="263" name="Shape 263"/>
            <p:cNvSpPr/>
            <p:nvPr/>
          </p:nvSpPr>
          <p:spPr>
            <a:xfrm>
              <a:off x="837876" y="1678063"/>
              <a:ext cx="189705" cy="1897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fill="norm" stroke="1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blipFill rotWithShape="1">
              <a:blip r:embed="rId3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3000">
                  <a:solidFill>
                    <a:srgbClr val="DEDEDE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</a:p>
          </p:txBody>
        </p:sp>
        <p:sp>
          <p:nvSpPr>
            <p:cNvPr id="264" name="Shape 264"/>
            <p:cNvSpPr/>
            <p:nvPr/>
          </p:nvSpPr>
          <p:spPr>
            <a:xfrm>
              <a:off x="248744" y="1429318"/>
              <a:ext cx="189705" cy="1897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fill="norm" stroke="1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blipFill rotWithShape="1">
              <a:blip r:embed="rId3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3000">
                  <a:solidFill>
                    <a:srgbClr val="DEDEDE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</a:p>
          </p:txBody>
        </p:sp>
        <p:sp>
          <p:nvSpPr>
            <p:cNvPr id="265" name="Shape 265"/>
            <p:cNvSpPr/>
            <p:nvPr/>
          </p:nvSpPr>
          <p:spPr>
            <a:xfrm>
              <a:off x="0" y="839031"/>
              <a:ext cx="189704" cy="1897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fill="norm" stroke="1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blipFill rotWithShape="1">
              <a:blip r:embed="rId3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3000">
                  <a:solidFill>
                    <a:srgbClr val="DEDEDE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</a:p>
          </p:txBody>
        </p:sp>
        <p:sp>
          <p:nvSpPr>
            <p:cNvPr id="266" name="Shape 266"/>
            <p:cNvSpPr/>
            <p:nvPr/>
          </p:nvSpPr>
          <p:spPr>
            <a:xfrm>
              <a:off x="248744" y="248744"/>
              <a:ext cx="189705" cy="1897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fill="norm" stroke="1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blipFill rotWithShape="1">
              <a:blip r:embed="rId3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3000">
                  <a:solidFill>
                    <a:srgbClr val="DEDEDE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</a:p>
          </p:txBody>
        </p:sp>
      </p:grpSp>
      <p:sp>
        <p:nvSpPr>
          <p:cNvPr id="268" name="Shape 268"/>
          <p:cNvSpPr/>
          <p:nvPr/>
        </p:nvSpPr>
        <p:spPr>
          <a:xfrm flipV="1">
            <a:off x="2748900" y="3402220"/>
            <a:ext cx="636632" cy="636632"/>
          </a:xfrm>
          <a:prstGeom prst="line">
            <a:avLst/>
          </a:prstGeom>
          <a:ln w="25400">
            <a:solidFill>
              <a:srgbClr val="577198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3000">
                <a:solidFill>
                  <a:srgbClr val="7373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sp>
        <p:nvSpPr>
          <p:cNvPr id="269" name="Shape 269"/>
          <p:cNvSpPr/>
          <p:nvPr/>
        </p:nvSpPr>
        <p:spPr>
          <a:xfrm>
            <a:off x="3243181" y="3386685"/>
            <a:ext cx="189704" cy="1897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 lvl="0">
              <a:defRPr sz="3000">
                <a:solidFill>
                  <a:srgbClr val="DEDED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grpSp>
        <p:nvGrpSpPr>
          <p:cNvPr id="272" name="Group 272"/>
          <p:cNvGrpSpPr/>
          <p:nvPr/>
        </p:nvGrpSpPr>
        <p:grpSpPr>
          <a:xfrm>
            <a:off x="2748900" y="3386685"/>
            <a:ext cx="683985" cy="652167"/>
            <a:chOff x="0" y="0"/>
            <a:chExt cx="683984" cy="652165"/>
          </a:xfrm>
        </p:grpSpPr>
        <p:sp>
          <p:nvSpPr>
            <p:cNvPr id="270" name="Shape 270"/>
            <p:cNvSpPr/>
            <p:nvPr/>
          </p:nvSpPr>
          <p:spPr>
            <a:xfrm flipV="1">
              <a:off x="-1" y="15534"/>
              <a:ext cx="636632" cy="636632"/>
            </a:xfrm>
            <a:prstGeom prst="line">
              <a:avLst/>
            </a:prstGeom>
            <a:noFill/>
            <a:ln w="25400" cap="flat">
              <a:solidFill>
                <a:srgbClr val="577198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3000">
                  <a:solidFill>
                    <a:srgbClr val="737373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</a:p>
          </p:txBody>
        </p:sp>
        <p:sp>
          <p:nvSpPr>
            <p:cNvPr id="271" name="Shape 271"/>
            <p:cNvSpPr/>
            <p:nvPr/>
          </p:nvSpPr>
          <p:spPr>
            <a:xfrm>
              <a:off x="494280" y="0"/>
              <a:ext cx="189705" cy="1897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fill="norm" stroke="1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blipFill rotWithShape="1">
              <a:blip r:embed="rId3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3000">
                  <a:solidFill>
                    <a:srgbClr val="DEDEDE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</a:p>
          </p:txBody>
        </p:sp>
      </p:grpSp>
      <p:grpSp>
        <p:nvGrpSpPr>
          <p:cNvPr id="275" name="Group 275"/>
          <p:cNvGrpSpPr/>
          <p:nvPr/>
        </p:nvGrpSpPr>
        <p:grpSpPr>
          <a:xfrm flipH="1">
            <a:off x="4466102" y="3386685"/>
            <a:ext cx="683985" cy="652167"/>
            <a:chOff x="0" y="0"/>
            <a:chExt cx="683984" cy="652165"/>
          </a:xfrm>
        </p:grpSpPr>
        <p:sp>
          <p:nvSpPr>
            <p:cNvPr id="273" name="Shape 273"/>
            <p:cNvSpPr/>
            <p:nvPr/>
          </p:nvSpPr>
          <p:spPr>
            <a:xfrm flipV="1">
              <a:off x="-1" y="15534"/>
              <a:ext cx="636632" cy="636632"/>
            </a:xfrm>
            <a:prstGeom prst="line">
              <a:avLst/>
            </a:prstGeom>
            <a:noFill/>
            <a:ln w="25400" cap="flat">
              <a:solidFill>
                <a:srgbClr val="577198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3000">
                  <a:solidFill>
                    <a:srgbClr val="737373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</a:p>
          </p:txBody>
        </p:sp>
        <p:sp>
          <p:nvSpPr>
            <p:cNvPr id="274" name="Shape 274"/>
            <p:cNvSpPr/>
            <p:nvPr/>
          </p:nvSpPr>
          <p:spPr>
            <a:xfrm>
              <a:off x="494280" y="0"/>
              <a:ext cx="189705" cy="1897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fill="norm" stroke="1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blipFill rotWithShape="1">
              <a:blip r:embed="rId3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3000">
                  <a:solidFill>
                    <a:srgbClr val="DEDEDE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</a:p>
          </p:txBody>
        </p:sp>
      </p:grpSp>
      <p:sp>
        <p:nvSpPr>
          <p:cNvPr id="276" name="Shape 276"/>
          <p:cNvSpPr/>
          <p:nvPr/>
        </p:nvSpPr>
        <p:spPr>
          <a:xfrm>
            <a:off x="3294484" y="3481537"/>
            <a:ext cx="1336422" cy="1"/>
          </a:xfrm>
          <a:prstGeom prst="line">
            <a:avLst/>
          </a:prstGeom>
          <a:ln w="25400">
            <a:solidFill>
              <a:srgbClr val="577198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3000">
                <a:solidFill>
                  <a:srgbClr val="7373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grpSp>
        <p:nvGrpSpPr>
          <p:cNvPr id="279" name="Group 279"/>
          <p:cNvGrpSpPr/>
          <p:nvPr/>
        </p:nvGrpSpPr>
        <p:grpSpPr>
          <a:xfrm>
            <a:off x="7692463" y="3386685"/>
            <a:ext cx="683985" cy="652167"/>
            <a:chOff x="0" y="0"/>
            <a:chExt cx="683984" cy="652165"/>
          </a:xfrm>
        </p:grpSpPr>
        <p:sp>
          <p:nvSpPr>
            <p:cNvPr id="277" name="Shape 277"/>
            <p:cNvSpPr/>
            <p:nvPr/>
          </p:nvSpPr>
          <p:spPr>
            <a:xfrm flipV="1">
              <a:off x="-1" y="15534"/>
              <a:ext cx="636632" cy="636632"/>
            </a:xfrm>
            <a:prstGeom prst="line">
              <a:avLst/>
            </a:prstGeom>
            <a:noFill/>
            <a:ln w="25400" cap="flat">
              <a:solidFill>
                <a:srgbClr val="577198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3000">
                  <a:solidFill>
                    <a:srgbClr val="737373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</a:p>
          </p:txBody>
        </p:sp>
        <p:sp>
          <p:nvSpPr>
            <p:cNvPr id="278" name="Shape 278"/>
            <p:cNvSpPr/>
            <p:nvPr/>
          </p:nvSpPr>
          <p:spPr>
            <a:xfrm>
              <a:off x="494280" y="0"/>
              <a:ext cx="189705" cy="1897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fill="norm" stroke="1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blipFill rotWithShape="1">
              <a:blip r:embed="rId3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3000">
                  <a:solidFill>
                    <a:srgbClr val="DEDEDE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</a:p>
          </p:txBody>
        </p:sp>
      </p:grpSp>
      <p:grpSp>
        <p:nvGrpSpPr>
          <p:cNvPr id="282" name="Group 282"/>
          <p:cNvGrpSpPr/>
          <p:nvPr/>
        </p:nvGrpSpPr>
        <p:grpSpPr>
          <a:xfrm flipH="1">
            <a:off x="9409665" y="3386685"/>
            <a:ext cx="683985" cy="652167"/>
            <a:chOff x="0" y="0"/>
            <a:chExt cx="683984" cy="652165"/>
          </a:xfrm>
        </p:grpSpPr>
        <p:sp>
          <p:nvSpPr>
            <p:cNvPr id="280" name="Shape 280"/>
            <p:cNvSpPr/>
            <p:nvPr/>
          </p:nvSpPr>
          <p:spPr>
            <a:xfrm flipV="1">
              <a:off x="-1" y="15534"/>
              <a:ext cx="636632" cy="636632"/>
            </a:xfrm>
            <a:prstGeom prst="line">
              <a:avLst/>
            </a:prstGeom>
            <a:noFill/>
            <a:ln w="25400" cap="flat">
              <a:solidFill>
                <a:srgbClr val="577198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3000">
                  <a:solidFill>
                    <a:srgbClr val="737373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</a:p>
          </p:txBody>
        </p:sp>
        <p:sp>
          <p:nvSpPr>
            <p:cNvPr id="281" name="Shape 281"/>
            <p:cNvSpPr/>
            <p:nvPr/>
          </p:nvSpPr>
          <p:spPr>
            <a:xfrm>
              <a:off x="494280" y="0"/>
              <a:ext cx="189705" cy="1897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fill="norm" stroke="1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blipFill rotWithShape="1">
              <a:blip r:embed="rId3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3000">
                  <a:solidFill>
                    <a:srgbClr val="DEDEDE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</a:p>
          </p:txBody>
        </p:sp>
      </p:grpSp>
      <p:sp>
        <p:nvSpPr>
          <p:cNvPr id="283" name="Shape 283"/>
          <p:cNvSpPr/>
          <p:nvPr/>
        </p:nvSpPr>
        <p:spPr>
          <a:xfrm>
            <a:off x="8238048" y="3481537"/>
            <a:ext cx="1336421" cy="1"/>
          </a:xfrm>
          <a:prstGeom prst="line">
            <a:avLst/>
          </a:prstGeom>
          <a:ln w="25400">
            <a:solidFill>
              <a:srgbClr val="577198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3000">
                <a:solidFill>
                  <a:srgbClr val="7373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grpSp>
        <p:nvGrpSpPr>
          <p:cNvPr id="291" name="Group 291"/>
          <p:cNvGrpSpPr/>
          <p:nvPr/>
        </p:nvGrpSpPr>
        <p:grpSpPr>
          <a:xfrm flipH="1" rot="10800000">
            <a:off x="2748900" y="5740148"/>
            <a:ext cx="2401187" cy="652167"/>
            <a:chOff x="0" y="0"/>
            <a:chExt cx="2401185" cy="652165"/>
          </a:xfrm>
        </p:grpSpPr>
        <p:grpSp>
          <p:nvGrpSpPr>
            <p:cNvPr id="286" name="Group 286"/>
            <p:cNvGrpSpPr/>
            <p:nvPr/>
          </p:nvGrpSpPr>
          <p:grpSpPr>
            <a:xfrm>
              <a:off x="0" y="0"/>
              <a:ext cx="683985" cy="652166"/>
              <a:chOff x="0" y="0"/>
              <a:chExt cx="683984" cy="652165"/>
            </a:xfrm>
          </p:grpSpPr>
          <p:sp>
            <p:nvSpPr>
              <p:cNvPr id="284" name="Shape 284"/>
              <p:cNvSpPr/>
              <p:nvPr/>
            </p:nvSpPr>
            <p:spPr>
              <a:xfrm flipV="1">
                <a:off x="-1" y="15534"/>
                <a:ext cx="636632" cy="636632"/>
              </a:xfrm>
              <a:prstGeom prst="line">
                <a:avLst/>
              </a:prstGeom>
              <a:noFill/>
              <a:ln w="25400" cap="flat">
                <a:solidFill>
                  <a:srgbClr val="577198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lvl="0">
                  <a:defRPr sz="3000">
                    <a:solidFill>
                      <a:srgbClr val="73737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defRPr>
                </a:pPr>
              </a:p>
            </p:txBody>
          </p:sp>
          <p:sp>
            <p:nvSpPr>
              <p:cNvPr id="285" name="Shape 285"/>
              <p:cNvSpPr/>
              <p:nvPr/>
            </p:nvSpPr>
            <p:spPr>
              <a:xfrm>
                <a:off x="494280" y="0"/>
                <a:ext cx="189705" cy="1897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fill="norm" stroke="1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blipFill rotWithShape="1">
                <a:blip r:embed="rId3"/>
                <a:srcRect l="0" t="0" r="0" b="0"/>
                <a:tile tx="0" ty="0" sx="100000" sy="100000" flip="none" algn="tl"/>
              </a:blip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lvl="0">
                  <a:defRPr sz="3000">
                    <a:solidFill>
                      <a:srgbClr val="DEDEDE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defRPr>
                </a:pPr>
              </a:p>
            </p:txBody>
          </p:sp>
        </p:grpSp>
        <p:grpSp>
          <p:nvGrpSpPr>
            <p:cNvPr id="289" name="Group 289"/>
            <p:cNvGrpSpPr/>
            <p:nvPr/>
          </p:nvGrpSpPr>
          <p:grpSpPr>
            <a:xfrm flipH="1">
              <a:off x="1717201" y="0"/>
              <a:ext cx="683985" cy="652166"/>
              <a:chOff x="0" y="0"/>
              <a:chExt cx="683984" cy="652165"/>
            </a:xfrm>
          </p:grpSpPr>
          <p:sp>
            <p:nvSpPr>
              <p:cNvPr id="287" name="Shape 287"/>
              <p:cNvSpPr/>
              <p:nvPr/>
            </p:nvSpPr>
            <p:spPr>
              <a:xfrm flipV="1">
                <a:off x="-1" y="15534"/>
                <a:ext cx="636632" cy="636632"/>
              </a:xfrm>
              <a:prstGeom prst="line">
                <a:avLst/>
              </a:prstGeom>
              <a:noFill/>
              <a:ln w="25400" cap="flat">
                <a:solidFill>
                  <a:srgbClr val="577198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lvl="0">
                  <a:defRPr sz="3000">
                    <a:solidFill>
                      <a:srgbClr val="73737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defRPr>
                </a:pPr>
              </a:p>
            </p:txBody>
          </p:sp>
          <p:sp>
            <p:nvSpPr>
              <p:cNvPr id="288" name="Shape 288"/>
              <p:cNvSpPr/>
              <p:nvPr/>
            </p:nvSpPr>
            <p:spPr>
              <a:xfrm>
                <a:off x="494280" y="0"/>
                <a:ext cx="189705" cy="1897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fill="norm" stroke="1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blipFill rotWithShape="1">
                <a:blip r:embed="rId3"/>
                <a:srcRect l="0" t="0" r="0" b="0"/>
                <a:tile tx="0" ty="0" sx="100000" sy="100000" flip="none" algn="tl"/>
              </a:blip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lvl="0">
                  <a:defRPr sz="3000">
                    <a:solidFill>
                      <a:srgbClr val="DEDEDE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defRPr>
                </a:pPr>
              </a:p>
            </p:txBody>
          </p:sp>
        </p:grpSp>
        <p:sp>
          <p:nvSpPr>
            <p:cNvPr id="290" name="Shape 290"/>
            <p:cNvSpPr/>
            <p:nvPr/>
          </p:nvSpPr>
          <p:spPr>
            <a:xfrm>
              <a:off x="545584" y="94851"/>
              <a:ext cx="1336421" cy="1"/>
            </a:xfrm>
            <a:prstGeom prst="line">
              <a:avLst/>
            </a:prstGeom>
            <a:noFill/>
            <a:ln w="25400" cap="flat">
              <a:solidFill>
                <a:srgbClr val="577198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3000">
                  <a:solidFill>
                    <a:srgbClr val="737373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</a:p>
          </p:txBody>
        </p:sp>
      </p:grpSp>
      <p:grpSp>
        <p:nvGrpSpPr>
          <p:cNvPr id="299" name="Group 299"/>
          <p:cNvGrpSpPr/>
          <p:nvPr/>
        </p:nvGrpSpPr>
        <p:grpSpPr>
          <a:xfrm flipH="1" rot="10800000">
            <a:off x="5301807" y="5740148"/>
            <a:ext cx="2401186" cy="652167"/>
            <a:chOff x="0" y="0"/>
            <a:chExt cx="2401185" cy="652165"/>
          </a:xfrm>
        </p:grpSpPr>
        <p:grpSp>
          <p:nvGrpSpPr>
            <p:cNvPr id="294" name="Group 294"/>
            <p:cNvGrpSpPr/>
            <p:nvPr/>
          </p:nvGrpSpPr>
          <p:grpSpPr>
            <a:xfrm>
              <a:off x="0" y="0"/>
              <a:ext cx="683985" cy="652166"/>
              <a:chOff x="0" y="0"/>
              <a:chExt cx="683984" cy="652165"/>
            </a:xfrm>
          </p:grpSpPr>
          <p:sp>
            <p:nvSpPr>
              <p:cNvPr id="292" name="Shape 292"/>
              <p:cNvSpPr/>
              <p:nvPr/>
            </p:nvSpPr>
            <p:spPr>
              <a:xfrm flipV="1">
                <a:off x="-1" y="15534"/>
                <a:ext cx="636632" cy="636632"/>
              </a:xfrm>
              <a:prstGeom prst="line">
                <a:avLst/>
              </a:prstGeom>
              <a:noFill/>
              <a:ln w="25400" cap="flat">
                <a:solidFill>
                  <a:srgbClr val="577198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lvl="0">
                  <a:defRPr sz="3000">
                    <a:solidFill>
                      <a:srgbClr val="73737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defRPr>
                </a:pPr>
              </a:p>
            </p:txBody>
          </p:sp>
          <p:sp>
            <p:nvSpPr>
              <p:cNvPr id="293" name="Shape 293"/>
              <p:cNvSpPr/>
              <p:nvPr/>
            </p:nvSpPr>
            <p:spPr>
              <a:xfrm>
                <a:off x="494280" y="0"/>
                <a:ext cx="189705" cy="1897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fill="norm" stroke="1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blipFill rotWithShape="1">
                <a:blip r:embed="rId3"/>
                <a:srcRect l="0" t="0" r="0" b="0"/>
                <a:tile tx="0" ty="0" sx="100000" sy="100000" flip="none" algn="tl"/>
              </a:blip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lvl="0">
                  <a:defRPr sz="3000">
                    <a:solidFill>
                      <a:srgbClr val="DEDEDE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defRPr>
                </a:pPr>
              </a:p>
            </p:txBody>
          </p:sp>
        </p:grpSp>
        <p:grpSp>
          <p:nvGrpSpPr>
            <p:cNvPr id="297" name="Group 297"/>
            <p:cNvGrpSpPr/>
            <p:nvPr/>
          </p:nvGrpSpPr>
          <p:grpSpPr>
            <a:xfrm flipH="1">
              <a:off x="1717201" y="0"/>
              <a:ext cx="683985" cy="652166"/>
              <a:chOff x="0" y="0"/>
              <a:chExt cx="683984" cy="652165"/>
            </a:xfrm>
          </p:grpSpPr>
          <p:sp>
            <p:nvSpPr>
              <p:cNvPr id="295" name="Shape 295"/>
              <p:cNvSpPr/>
              <p:nvPr/>
            </p:nvSpPr>
            <p:spPr>
              <a:xfrm flipV="1">
                <a:off x="-1" y="15534"/>
                <a:ext cx="636632" cy="636632"/>
              </a:xfrm>
              <a:prstGeom prst="line">
                <a:avLst/>
              </a:prstGeom>
              <a:noFill/>
              <a:ln w="25400" cap="flat">
                <a:solidFill>
                  <a:srgbClr val="577198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lvl="0">
                  <a:defRPr sz="3000">
                    <a:solidFill>
                      <a:srgbClr val="73737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defRPr>
                </a:pPr>
              </a:p>
            </p:txBody>
          </p:sp>
          <p:sp>
            <p:nvSpPr>
              <p:cNvPr id="296" name="Shape 296"/>
              <p:cNvSpPr/>
              <p:nvPr/>
            </p:nvSpPr>
            <p:spPr>
              <a:xfrm>
                <a:off x="494280" y="0"/>
                <a:ext cx="189705" cy="1897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fill="norm" stroke="1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blipFill rotWithShape="1">
                <a:blip r:embed="rId3"/>
                <a:srcRect l="0" t="0" r="0" b="0"/>
                <a:tile tx="0" ty="0" sx="100000" sy="100000" flip="none" algn="tl"/>
              </a:blip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lvl="0">
                  <a:defRPr sz="3000">
                    <a:solidFill>
                      <a:srgbClr val="DEDEDE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defRPr>
                </a:pPr>
              </a:p>
            </p:txBody>
          </p:sp>
        </p:grpSp>
        <p:sp>
          <p:nvSpPr>
            <p:cNvPr id="298" name="Shape 298"/>
            <p:cNvSpPr/>
            <p:nvPr/>
          </p:nvSpPr>
          <p:spPr>
            <a:xfrm>
              <a:off x="545584" y="94851"/>
              <a:ext cx="1336421" cy="1"/>
            </a:xfrm>
            <a:prstGeom prst="line">
              <a:avLst/>
            </a:prstGeom>
            <a:noFill/>
            <a:ln w="25400" cap="flat">
              <a:solidFill>
                <a:srgbClr val="577198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3000">
                  <a:solidFill>
                    <a:srgbClr val="737373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</a:p>
          </p:txBody>
        </p:sp>
      </p:grpSp>
      <p:grpSp>
        <p:nvGrpSpPr>
          <p:cNvPr id="307" name="Group 307"/>
          <p:cNvGrpSpPr/>
          <p:nvPr/>
        </p:nvGrpSpPr>
        <p:grpSpPr>
          <a:xfrm flipH="1" rot="10800000">
            <a:off x="7743766" y="5731168"/>
            <a:ext cx="2401186" cy="652166"/>
            <a:chOff x="0" y="0"/>
            <a:chExt cx="2401185" cy="652165"/>
          </a:xfrm>
        </p:grpSpPr>
        <p:grpSp>
          <p:nvGrpSpPr>
            <p:cNvPr id="302" name="Group 302"/>
            <p:cNvGrpSpPr/>
            <p:nvPr/>
          </p:nvGrpSpPr>
          <p:grpSpPr>
            <a:xfrm>
              <a:off x="0" y="0"/>
              <a:ext cx="683985" cy="652166"/>
              <a:chOff x="0" y="0"/>
              <a:chExt cx="683984" cy="652165"/>
            </a:xfrm>
          </p:grpSpPr>
          <p:sp>
            <p:nvSpPr>
              <p:cNvPr id="300" name="Shape 300"/>
              <p:cNvSpPr/>
              <p:nvPr/>
            </p:nvSpPr>
            <p:spPr>
              <a:xfrm flipV="1">
                <a:off x="-1" y="15534"/>
                <a:ext cx="636632" cy="636632"/>
              </a:xfrm>
              <a:prstGeom prst="line">
                <a:avLst/>
              </a:prstGeom>
              <a:noFill/>
              <a:ln w="25400" cap="flat">
                <a:solidFill>
                  <a:srgbClr val="577198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lvl="0">
                  <a:defRPr sz="3000">
                    <a:solidFill>
                      <a:srgbClr val="73737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defRPr>
                </a:pPr>
              </a:p>
            </p:txBody>
          </p:sp>
          <p:sp>
            <p:nvSpPr>
              <p:cNvPr id="301" name="Shape 301"/>
              <p:cNvSpPr/>
              <p:nvPr/>
            </p:nvSpPr>
            <p:spPr>
              <a:xfrm>
                <a:off x="494280" y="0"/>
                <a:ext cx="189705" cy="1897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fill="norm" stroke="1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blipFill rotWithShape="1">
                <a:blip r:embed="rId3"/>
                <a:srcRect l="0" t="0" r="0" b="0"/>
                <a:tile tx="0" ty="0" sx="100000" sy="100000" flip="none" algn="tl"/>
              </a:blip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lvl="0">
                  <a:defRPr sz="3000">
                    <a:solidFill>
                      <a:srgbClr val="DEDEDE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defRPr>
                </a:pPr>
              </a:p>
            </p:txBody>
          </p:sp>
        </p:grpSp>
        <p:grpSp>
          <p:nvGrpSpPr>
            <p:cNvPr id="305" name="Group 305"/>
            <p:cNvGrpSpPr/>
            <p:nvPr/>
          </p:nvGrpSpPr>
          <p:grpSpPr>
            <a:xfrm flipH="1">
              <a:off x="1717201" y="0"/>
              <a:ext cx="683985" cy="652166"/>
              <a:chOff x="0" y="0"/>
              <a:chExt cx="683984" cy="652165"/>
            </a:xfrm>
          </p:grpSpPr>
          <p:sp>
            <p:nvSpPr>
              <p:cNvPr id="303" name="Shape 303"/>
              <p:cNvSpPr/>
              <p:nvPr/>
            </p:nvSpPr>
            <p:spPr>
              <a:xfrm flipV="1">
                <a:off x="-1" y="15534"/>
                <a:ext cx="636632" cy="636632"/>
              </a:xfrm>
              <a:prstGeom prst="line">
                <a:avLst/>
              </a:prstGeom>
              <a:noFill/>
              <a:ln w="25400" cap="flat">
                <a:solidFill>
                  <a:srgbClr val="577198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lvl="0">
                  <a:defRPr sz="3000">
                    <a:solidFill>
                      <a:srgbClr val="73737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defRPr>
                </a:pPr>
              </a:p>
            </p:txBody>
          </p:sp>
          <p:sp>
            <p:nvSpPr>
              <p:cNvPr id="304" name="Shape 304"/>
              <p:cNvSpPr/>
              <p:nvPr/>
            </p:nvSpPr>
            <p:spPr>
              <a:xfrm>
                <a:off x="494280" y="0"/>
                <a:ext cx="189705" cy="1897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fill="norm" stroke="1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blipFill rotWithShape="1">
                <a:blip r:embed="rId3"/>
                <a:srcRect l="0" t="0" r="0" b="0"/>
                <a:tile tx="0" ty="0" sx="100000" sy="100000" flip="none" algn="tl"/>
              </a:blip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lvl="0">
                  <a:defRPr sz="3000">
                    <a:solidFill>
                      <a:srgbClr val="DEDEDE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defRPr>
                </a:pPr>
              </a:p>
            </p:txBody>
          </p:sp>
        </p:grpSp>
        <p:sp>
          <p:nvSpPr>
            <p:cNvPr id="306" name="Shape 306"/>
            <p:cNvSpPr/>
            <p:nvPr/>
          </p:nvSpPr>
          <p:spPr>
            <a:xfrm>
              <a:off x="545584" y="94851"/>
              <a:ext cx="1336421" cy="1"/>
            </a:xfrm>
            <a:prstGeom prst="line">
              <a:avLst/>
            </a:prstGeom>
            <a:noFill/>
            <a:ln w="25400" cap="flat">
              <a:solidFill>
                <a:srgbClr val="577198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3000">
                  <a:solidFill>
                    <a:srgbClr val="737373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</a:p>
          </p:txBody>
        </p:sp>
      </p:grpSp>
      <p:grpSp>
        <p:nvGrpSpPr>
          <p:cNvPr id="315" name="Group 315"/>
          <p:cNvGrpSpPr/>
          <p:nvPr/>
        </p:nvGrpSpPr>
        <p:grpSpPr>
          <a:xfrm>
            <a:off x="5220682" y="3386685"/>
            <a:ext cx="2401186" cy="652167"/>
            <a:chOff x="0" y="0"/>
            <a:chExt cx="2401185" cy="652165"/>
          </a:xfrm>
        </p:grpSpPr>
        <p:grpSp>
          <p:nvGrpSpPr>
            <p:cNvPr id="310" name="Group 310"/>
            <p:cNvGrpSpPr/>
            <p:nvPr/>
          </p:nvGrpSpPr>
          <p:grpSpPr>
            <a:xfrm>
              <a:off x="0" y="0"/>
              <a:ext cx="683985" cy="652166"/>
              <a:chOff x="0" y="0"/>
              <a:chExt cx="683984" cy="652165"/>
            </a:xfrm>
          </p:grpSpPr>
          <p:sp>
            <p:nvSpPr>
              <p:cNvPr id="308" name="Shape 308"/>
              <p:cNvSpPr/>
              <p:nvPr/>
            </p:nvSpPr>
            <p:spPr>
              <a:xfrm flipV="1">
                <a:off x="-1" y="15534"/>
                <a:ext cx="636632" cy="636632"/>
              </a:xfrm>
              <a:prstGeom prst="line">
                <a:avLst/>
              </a:prstGeom>
              <a:noFill/>
              <a:ln w="25400" cap="flat">
                <a:solidFill>
                  <a:srgbClr val="577198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lvl="0">
                  <a:defRPr sz="3000">
                    <a:solidFill>
                      <a:srgbClr val="73737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defRPr>
                </a:pPr>
              </a:p>
            </p:txBody>
          </p:sp>
          <p:sp>
            <p:nvSpPr>
              <p:cNvPr id="309" name="Shape 309"/>
              <p:cNvSpPr/>
              <p:nvPr/>
            </p:nvSpPr>
            <p:spPr>
              <a:xfrm>
                <a:off x="494280" y="0"/>
                <a:ext cx="189705" cy="1897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fill="norm" stroke="1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blipFill rotWithShape="1">
                <a:blip r:embed="rId3"/>
                <a:srcRect l="0" t="0" r="0" b="0"/>
                <a:tile tx="0" ty="0" sx="100000" sy="100000" flip="none" algn="tl"/>
              </a:blip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lvl="0">
                  <a:defRPr sz="3000">
                    <a:solidFill>
                      <a:srgbClr val="DEDEDE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defRPr>
                </a:pPr>
              </a:p>
            </p:txBody>
          </p:sp>
        </p:grpSp>
        <p:grpSp>
          <p:nvGrpSpPr>
            <p:cNvPr id="313" name="Group 313"/>
            <p:cNvGrpSpPr/>
            <p:nvPr/>
          </p:nvGrpSpPr>
          <p:grpSpPr>
            <a:xfrm flipH="1">
              <a:off x="1717201" y="0"/>
              <a:ext cx="683985" cy="652166"/>
              <a:chOff x="0" y="0"/>
              <a:chExt cx="683984" cy="652165"/>
            </a:xfrm>
          </p:grpSpPr>
          <p:sp>
            <p:nvSpPr>
              <p:cNvPr id="311" name="Shape 311"/>
              <p:cNvSpPr/>
              <p:nvPr/>
            </p:nvSpPr>
            <p:spPr>
              <a:xfrm flipV="1">
                <a:off x="-1" y="15534"/>
                <a:ext cx="636632" cy="636632"/>
              </a:xfrm>
              <a:prstGeom prst="line">
                <a:avLst/>
              </a:prstGeom>
              <a:noFill/>
              <a:ln w="25400" cap="flat">
                <a:solidFill>
                  <a:srgbClr val="577198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lvl="0">
                  <a:defRPr sz="3000">
                    <a:solidFill>
                      <a:srgbClr val="73737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defRPr>
                </a:pPr>
              </a:p>
            </p:txBody>
          </p:sp>
          <p:sp>
            <p:nvSpPr>
              <p:cNvPr id="312" name="Shape 312"/>
              <p:cNvSpPr/>
              <p:nvPr/>
            </p:nvSpPr>
            <p:spPr>
              <a:xfrm>
                <a:off x="494280" y="0"/>
                <a:ext cx="189705" cy="1897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fill="norm" stroke="1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blipFill rotWithShape="1">
                <a:blip r:embed="rId3"/>
                <a:srcRect l="0" t="0" r="0" b="0"/>
                <a:tile tx="0" ty="0" sx="100000" sy="100000" flip="none" algn="tl"/>
              </a:blip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lvl="0">
                  <a:defRPr sz="3000">
                    <a:solidFill>
                      <a:srgbClr val="DEDEDE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defRPr>
                </a:pPr>
              </a:p>
            </p:txBody>
          </p:sp>
        </p:grpSp>
        <p:sp>
          <p:nvSpPr>
            <p:cNvPr id="314" name="Shape 314"/>
            <p:cNvSpPr/>
            <p:nvPr/>
          </p:nvSpPr>
          <p:spPr>
            <a:xfrm>
              <a:off x="545584" y="94851"/>
              <a:ext cx="1336421" cy="1"/>
            </a:xfrm>
            <a:prstGeom prst="line">
              <a:avLst/>
            </a:prstGeom>
            <a:noFill/>
            <a:ln w="25400" cap="flat">
              <a:solidFill>
                <a:srgbClr val="577198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3000">
                  <a:solidFill>
                    <a:srgbClr val="737373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</a:p>
          </p:txBody>
        </p:sp>
      </p:grpSp>
      <p:sp>
        <p:nvSpPr>
          <p:cNvPr id="316" name="Shape 316"/>
          <p:cNvSpPr/>
          <p:nvPr/>
        </p:nvSpPr>
        <p:spPr>
          <a:xfrm>
            <a:off x="3294484" y="4305017"/>
            <a:ext cx="1336422" cy="1"/>
          </a:xfrm>
          <a:prstGeom prst="line">
            <a:avLst/>
          </a:prstGeom>
          <a:ln w="25400">
            <a:solidFill>
              <a:srgbClr val="577198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3000">
                <a:solidFill>
                  <a:srgbClr val="7373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sp>
        <p:nvSpPr>
          <p:cNvPr id="317" name="Shape 317"/>
          <p:cNvSpPr/>
          <p:nvPr/>
        </p:nvSpPr>
        <p:spPr>
          <a:xfrm>
            <a:off x="3294484" y="5479787"/>
            <a:ext cx="1336422" cy="1"/>
          </a:xfrm>
          <a:prstGeom prst="line">
            <a:avLst/>
          </a:prstGeom>
          <a:ln w="25400">
            <a:solidFill>
              <a:srgbClr val="577198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3000">
                <a:solidFill>
                  <a:srgbClr val="7373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sp>
        <p:nvSpPr>
          <p:cNvPr id="318" name="Shape 318"/>
          <p:cNvSpPr/>
          <p:nvPr/>
        </p:nvSpPr>
        <p:spPr>
          <a:xfrm>
            <a:off x="5834189" y="4305017"/>
            <a:ext cx="1336422" cy="1"/>
          </a:xfrm>
          <a:prstGeom prst="line">
            <a:avLst/>
          </a:prstGeom>
          <a:ln w="25400">
            <a:solidFill>
              <a:srgbClr val="577198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3000">
                <a:solidFill>
                  <a:srgbClr val="7373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sp>
        <p:nvSpPr>
          <p:cNvPr id="319" name="Shape 319"/>
          <p:cNvSpPr/>
          <p:nvPr/>
        </p:nvSpPr>
        <p:spPr>
          <a:xfrm>
            <a:off x="5834189" y="5491172"/>
            <a:ext cx="1336422" cy="1"/>
          </a:xfrm>
          <a:prstGeom prst="line">
            <a:avLst/>
          </a:prstGeom>
          <a:ln w="25400">
            <a:solidFill>
              <a:srgbClr val="577198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3000">
                <a:solidFill>
                  <a:srgbClr val="7373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sp>
        <p:nvSpPr>
          <p:cNvPr id="320" name="Shape 320"/>
          <p:cNvSpPr/>
          <p:nvPr/>
        </p:nvSpPr>
        <p:spPr>
          <a:xfrm>
            <a:off x="8276019" y="4292317"/>
            <a:ext cx="1336422" cy="1"/>
          </a:xfrm>
          <a:prstGeom prst="line">
            <a:avLst/>
          </a:prstGeom>
          <a:ln w="25400">
            <a:solidFill>
              <a:srgbClr val="577198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3000">
                <a:solidFill>
                  <a:srgbClr val="7373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sp>
        <p:nvSpPr>
          <p:cNvPr id="321" name="Shape 321"/>
          <p:cNvSpPr/>
          <p:nvPr/>
        </p:nvSpPr>
        <p:spPr>
          <a:xfrm>
            <a:off x="8276019" y="5492487"/>
            <a:ext cx="1336422" cy="1"/>
          </a:xfrm>
          <a:prstGeom prst="line">
            <a:avLst/>
          </a:prstGeom>
          <a:ln w="25400">
            <a:solidFill>
              <a:srgbClr val="577198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3000">
                <a:solidFill>
                  <a:srgbClr val="7373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pic>
        <p:nvPicPr>
          <p:cNvPr id="322" name="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05868" y="3477219"/>
            <a:ext cx="11114845" cy="2119227"/>
          </a:xfrm>
          <a:prstGeom prst="rect">
            <a:avLst/>
          </a:prstGeom>
        </p:spPr>
      </p:pic>
    </p:spTree>
  </p:cSld>
  <p:clrMapOvr>
    <a:masterClrMapping/>
  </p:clrMapOvr>
  <p:transition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Shape 325"/>
          <p:cNvSpPr/>
          <p:nvPr/>
        </p:nvSpPr>
        <p:spPr>
          <a:xfrm>
            <a:off x="853982" y="4889500"/>
            <a:ext cx="11296836" cy="0"/>
          </a:xfrm>
          <a:prstGeom prst="line">
            <a:avLst/>
          </a:prstGeom>
          <a:ln w="25400">
            <a:solidFill>
              <a:srgbClr val="577198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lvl="0">
              <a:defRPr sz="3000">
                <a:solidFill>
                  <a:srgbClr val="7373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sp>
        <p:nvSpPr>
          <p:cNvPr id="326" name="Shape 326"/>
          <p:cNvSpPr/>
          <p:nvPr/>
        </p:nvSpPr>
        <p:spPr>
          <a:xfrm flipV="1">
            <a:off x="2222398" y="4362997"/>
            <a:ext cx="1053006" cy="1053007"/>
          </a:xfrm>
          <a:prstGeom prst="line">
            <a:avLst/>
          </a:prstGeom>
          <a:ln w="25400">
            <a:solidFill>
              <a:srgbClr val="577198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3000">
                <a:solidFill>
                  <a:srgbClr val="7373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sp>
        <p:nvSpPr>
          <p:cNvPr id="327" name="Shape 327"/>
          <p:cNvSpPr/>
          <p:nvPr/>
        </p:nvSpPr>
        <p:spPr>
          <a:xfrm>
            <a:off x="2222398" y="4362996"/>
            <a:ext cx="1053006" cy="1053007"/>
          </a:xfrm>
          <a:prstGeom prst="line">
            <a:avLst/>
          </a:prstGeom>
          <a:ln w="25400">
            <a:solidFill>
              <a:srgbClr val="577198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3000">
                <a:solidFill>
                  <a:srgbClr val="7373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sp>
        <p:nvSpPr>
          <p:cNvPr id="328" name="Shape 328"/>
          <p:cNvSpPr/>
          <p:nvPr/>
        </p:nvSpPr>
        <p:spPr>
          <a:xfrm>
            <a:off x="2004313" y="4889500"/>
            <a:ext cx="1489176" cy="0"/>
          </a:xfrm>
          <a:prstGeom prst="line">
            <a:avLst/>
          </a:prstGeom>
          <a:ln w="25400">
            <a:solidFill>
              <a:srgbClr val="577198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3000">
                <a:solidFill>
                  <a:srgbClr val="7373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sp>
        <p:nvSpPr>
          <p:cNvPr id="329" name="Shape 329"/>
          <p:cNvSpPr/>
          <p:nvPr/>
        </p:nvSpPr>
        <p:spPr>
          <a:xfrm flipV="1">
            <a:off x="2748901" y="4144912"/>
            <a:ext cx="1" cy="1489176"/>
          </a:xfrm>
          <a:prstGeom prst="line">
            <a:avLst/>
          </a:prstGeom>
          <a:ln w="25400">
            <a:solidFill>
              <a:srgbClr val="577198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3000">
                <a:solidFill>
                  <a:srgbClr val="7373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sp>
        <p:nvSpPr>
          <p:cNvPr id="330" name="Shape 330"/>
          <p:cNvSpPr/>
          <p:nvPr/>
        </p:nvSpPr>
        <p:spPr>
          <a:xfrm>
            <a:off x="2421605" y="4562204"/>
            <a:ext cx="654592" cy="6545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 lvl="0">
              <a:defRPr sz="3000">
                <a:solidFill>
                  <a:srgbClr val="DEDED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sp>
        <p:nvSpPr>
          <p:cNvPr id="331" name="Shape 331"/>
          <p:cNvSpPr/>
          <p:nvPr/>
        </p:nvSpPr>
        <p:spPr>
          <a:xfrm>
            <a:off x="2654049" y="3955616"/>
            <a:ext cx="189704" cy="1897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 lvl="0">
              <a:defRPr sz="3300">
                <a:solidFill>
                  <a:srgbClr val="DEDED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sp>
        <p:nvSpPr>
          <p:cNvPr id="332" name="Shape 332"/>
          <p:cNvSpPr/>
          <p:nvPr/>
        </p:nvSpPr>
        <p:spPr>
          <a:xfrm>
            <a:off x="3243181" y="4204361"/>
            <a:ext cx="189705" cy="1897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 lvl="0">
              <a:defRPr sz="3000">
                <a:solidFill>
                  <a:srgbClr val="DEDED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sp>
        <p:nvSpPr>
          <p:cNvPr id="333" name="Shape 333"/>
          <p:cNvSpPr/>
          <p:nvPr/>
        </p:nvSpPr>
        <p:spPr>
          <a:xfrm>
            <a:off x="3491926" y="4794648"/>
            <a:ext cx="189704" cy="1897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 lvl="0">
              <a:defRPr sz="3000">
                <a:solidFill>
                  <a:srgbClr val="DEDED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sp>
        <p:nvSpPr>
          <p:cNvPr id="334" name="Shape 334"/>
          <p:cNvSpPr/>
          <p:nvPr/>
        </p:nvSpPr>
        <p:spPr>
          <a:xfrm>
            <a:off x="3243181" y="5384935"/>
            <a:ext cx="189705" cy="1897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 lvl="0">
              <a:defRPr sz="3000">
                <a:solidFill>
                  <a:srgbClr val="DEDED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sp>
        <p:nvSpPr>
          <p:cNvPr id="335" name="Shape 335"/>
          <p:cNvSpPr/>
          <p:nvPr/>
        </p:nvSpPr>
        <p:spPr>
          <a:xfrm>
            <a:off x="2654049" y="5633680"/>
            <a:ext cx="189704" cy="1897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 lvl="0">
              <a:defRPr sz="3000">
                <a:solidFill>
                  <a:srgbClr val="DEDED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sp>
        <p:nvSpPr>
          <p:cNvPr id="336" name="Shape 336"/>
          <p:cNvSpPr/>
          <p:nvPr/>
        </p:nvSpPr>
        <p:spPr>
          <a:xfrm>
            <a:off x="2064916" y="5384935"/>
            <a:ext cx="189705" cy="1897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 lvl="0">
              <a:defRPr sz="3000">
                <a:solidFill>
                  <a:srgbClr val="DEDED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sp>
        <p:nvSpPr>
          <p:cNvPr id="337" name="Shape 337"/>
          <p:cNvSpPr/>
          <p:nvPr/>
        </p:nvSpPr>
        <p:spPr>
          <a:xfrm>
            <a:off x="1816172" y="4794648"/>
            <a:ext cx="189704" cy="1897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 lvl="0">
              <a:defRPr sz="3000">
                <a:solidFill>
                  <a:srgbClr val="DEDED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sp>
        <p:nvSpPr>
          <p:cNvPr id="338" name="Shape 338"/>
          <p:cNvSpPr/>
          <p:nvPr/>
        </p:nvSpPr>
        <p:spPr>
          <a:xfrm>
            <a:off x="2064916" y="4204361"/>
            <a:ext cx="189705" cy="1897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 lvl="0">
              <a:defRPr sz="3000">
                <a:solidFill>
                  <a:srgbClr val="DEDED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grpSp>
        <p:nvGrpSpPr>
          <p:cNvPr id="352" name="Group 352"/>
          <p:cNvGrpSpPr/>
          <p:nvPr/>
        </p:nvGrpSpPr>
        <p:grpSpPr>
          <a:xfrm>
            <a:off x="4294303" y="3955616"/>
            <a:ext cx="1865459" cy="1867768"/>
            <a:chOff x="0" y="0"/>
            <a:chExt cx="1865457" cy="1867767"/>
          </a:xfrm>
        </p:grpSpPr>
        <p:sp>
          <p:nvSpPr>
            <p:cNvPr id="339" name="Shape 339"/>
            <p:cNvSpPr/>
            <p:nvPr/>
          </p:nvSpPr>
          <p:spPr>
            <a:xfrm flipV="1">
              <a:off x="406225" y="407380"/>
              <a:ext cx="1053007" cy="1053007"/>
            </a:xfrm>
            <a:prstGeom prst="line">
              <a:avLst/>
            </a:prstGeom>
            <a:noFill/>
            <a:ln w="25400" cap="flat">
              <a:solidFill>
                <a:srgbClr val="577198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3000">
                  <a:solidFill>
                    <a:srgbClr val="737373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</a:p>
          </p:txBody>
        </p:sp>
        <p:sp>
          <p:nvSpPr>
            <p:cNvPr id="340" name="Shape 340"/>
            <p:cNvSpPr/>
            <p:nvPr/>
          </p:nvSpPr>
          <p:spPr>
            <a:xfrm>
              <a:off x="406225" y="407380"/>
              <a:ext cx="1053007" cy="1053007"/>
            </a:xfrm>
            <a:prstGeom prst="line">
              <a:avLst/>
            </a:prstGeom>
            <a:noFill/>
            <a:ln w="25400" cap="flat">
              <a:solidFill>
                <a:srgbClr val="577198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3000">
                  <a:solidFill>
                    <a:srgbClr val="737373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</a:p>
          </p:txBody>
        </p:sp>
        <p:sp>
          <p:nvSpPr>
            <p:cNvPr id="341" name="Shape 341"/>
            <p:cNvSpPr/>
            <p:nvPr/>
          </p:nvSpPr>
          <p:spPr>
            <a:xfrm>
              <a:off x="188141" y="933883"/>
              <a:ext cx="1489176" cy="1"/>
            </a:xfrm>
            <a:prstGeom prst="line">
              <a:avLst/>
            </a:prstGeom>
            <a:noFill/>
            <a:ln w="25400" cap="flat">
              <a:solidFill>
                <a:srgbClr val="577198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3000">
                  <a:solidFill>
                    <a:srgbClr val="737373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</a:p>
          </p:txBody>
        </p:sp>
        <p:sp>
          <p:nvSpPr>
            <p:cNvPr id="342" name="Shape 342"/>
            <p:cNvSpPr/>
            <p:nvPr/>
          </p:nvSpPr>
          <p:spPr>
            <a:xfrm flipV="1">
              <a:off x="932728" y="189295"/>
              <a:ext cx="1" cy="1489177"/>
            </a:xfrm>
            <a:prstGeom prst="line">
              <a:avLst/>
            </a:prstGeom>
            <a:noFill/>
            <a:ln w="25400" cap="flat">
              <a:solidFill>
                <a:srgbClr val="577198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3000">
                  <a:solidFill>
                    <a:srgbClr val="737373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</a:p>
          </p:txBody>
        </p:sp>
        <p:sp>
          <p:nvSpPr>
            <p:cNvPr id="343" name="Shape 343"/>
            <p:cNvSpPr/>
            <p:nvPr/>
          </p:nvSpPr>
          <p:spPr>
            <a:xfrm>
              <a:off x="605433" y="606587"/>
              <a:ext cx="654592" cy="6545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fill="norm" stroke="1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3000">
                  <a:solidFill>
                    <a:srgbClr val="DEDEDE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</a:p>
          </p:txBody>
        </p:sp>
        <p:sp>
          <p:nvSpPr>
            <p:cNvPr id="344" name="Shape 344"/>
            <p:cNvSpPr/>
            <p:nvPr/>
          </p:nvSpPr>
          <p:spPr>
            <a:xfrm>
              <a:off x="837876" y="0"/>
              <a:ext cx="189705" cy="1897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fill="norm" stroke="1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blipFill rotWithShape="1">
              <a:blip r:embed="rId3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3300">
                  <a:solidFill>
                    <a:srgbClr val="DEDEDE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</a:p>
          </p:txBody>
        </p:sp>
        <p:sp>
          <p:nvSpPr>
            <p:cNvPr id="345" name="Shape 345"/>
            <p:cNvSpPr/>
            <p:nvPr/>
          </p:nvSpPr>
          <p:spPr>
            <a:xfrm>
              <a:off x="1427009" y="248744"/>
              <a:ext cx="189704" cy="1897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fill="norm" stroke="1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blipFill rotWithShape="1">
              <a:blip r:embed="rId3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3000">
                  <a:solidFill>
                    <a:srgbClr val="DEDEDE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</a:p>
          </p:txBody>
        </p:sp>
        <p:sp>
          <p:nvSpPr>
            <p:cNvPr id="346" name="Shape 346"/>
            <p:cNvSpPr/>
            <p:nvPr/>
          </p:nvSpPr>
          <p:spPr>
            <a:xfrm>
              <a:off x="1675753" y="839031"/>
              <a:ext cx="189705" cy="1897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fill="norm" stroke="1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blipFill rotWithShape="1">
              <a:blip r:embed="rId3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3000">
                  <a:solidFill>
                    <a:srgbClr val="DEDEDE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</a:p>
          </p:txBody>
        </p:sp>
        <p:sp>
          <p:nvSpPr>
            <p:cNvPr id="347" name="Shape 347"/>
            <p:cNvSpPr/>
            <p:nvPr/>
          </p:nvSpPr>
          <p:spPr>
            <a:xfrm>
              <a:off x="1427009" y="1429318"/>
              <a:ext cx="189704" cy="1897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fill="norm" stroke="1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blipFill rotWithShape="1">
              <a:blip r:embed="rId3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3000">
                  <a:solidFill>
                    <a:srgbClr val="DEDEDE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</a:p>
          </p:txBody>
        </p:sp>
        <p:sp>
          <p:nvSpPr>
            <p:cNvPr id="348" name="Shape 348"/>
            <p:cNvSpPr/>
            <p:nvPr/>
          </p:nvSpPr>
          <p:spPr>
            <a:xfrm>
              <a:off x="837876" y="1678063"/>
              <a:ext cx="189705" cy="1897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fill="norm" stroke="1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blipFill rotWithShape="1">
              <a:blip r:embed="rId3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3000">
                  <a:solidFill>
                    <a:srgbClr val="DEDEDE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</a:p>
          </p:txBody>
        </p:sp>
        <p:sp>
          <p:nvSpPr>
            <p:cNvPr id="349" name="Shape 349"/>
            <p:cNvSpPr/>
            <p:nvPr/>
          </p:nvSpPr>
          <p:spPr>
            <a:xfrm>
              <a:off x="248744" y="1429318"/>
              <a:ext cx="189705" cy="1897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fill="norm" stroke="1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blipFill rotWithShape="1">
              <a:blip r:embed="rId3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3000">
                  <a:solidFill>
                    <a:srgbClr val="DEDEDE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</a:p>
          </p:txBody>
        </p:sp>
        <p:sp>
          <p:nvSpPr>
            <p:cNvPr id="350" name="Shape 350"/>
            <p:cNvSpPr/>
            <p:nvPr/>
          </p:nvSpPr>
          <p:spPr>
            <a:xfrm>
              <a:off x="0" y="839031"/>
              <a:ext cx="189704" cy="1897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fill="norm" stroke="1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blipFill rotWithShape="1">
              <a:blip r:embed="rId3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3000">
                  <a:solidFill>
                    <a:srgbClr val="DEDEDE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</a:p>
          </p:txBody>
        </p:sp>
        <p:sp>
          <p:nvSpPr>
            <p:cNvPr id="351" name="Shape 351"/>
            <p:cNvSpPr/>
            <p:nvPr/>
          </p:nvSpPr>
          <p:spPr>
            <a:xfrm>
              <a:off x="248744" y="248744"/>
              <a:ext cx="189705" cy="1897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fill="norm" stroke="1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blipFill rotWithShape="1">
              <a:blip r:embed="rId3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3000">
                  <a:solidFill>
                    <a:srgbClr val="DEDEDE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</a:p>
          </p:txBody>
        </p:sp>
      </p:grpSp>
      <p:grpSp>
        <p:nvGrpSpPr>
          <p:cNvPr id="366" name="Group 366"/>
          <p:cNvGrpSpPr/>
          <p:nvPr/>
        </p:nvGrpSpPr>
        <p:grpSpPr>
          <a:xfrm>
            <a:off x="6772435" y="3955616"/>
            <a:ext cx="1865459" cy="1867768"/>
            <a:chOff x="0" y="0"/>
            <a:chExt cx="1865457" cy="1867767"/>
          </a:xfrm>
        </p:grpSpPr>
        <p:sp>
          <p:nvSpPr>
            <p:cNvPr id="353" name="Shape 353"/>
            <p:cNvSpPr/>
            <p:nvPr/>
          </p:nvSpPr>
          <p:spPr>
            <a:xfrm flipV="1">
              <a:off x="406225" y="407380"/>
              <a:ext cx="1053007" cy="1053007"/>
            </a:xfrm>
            <a:prstGeom prst="line">
              <a:avLst/>
            </a:prstGeom>
            <a:noFill/>
            <a:ln w="25400" cap="flat">
              <a:solidFill>
                <a:srgbClr val="577198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3000">
                  <a:solidFill>
                    <a:srgbClr val="737373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</a:p>
          </p:txBody>
        </p:sp>
        <p:sp>
          <p:nvSpPr>
            <p:cNvPr id="354" name="Shape 354"/>
            <p:cNvSpPr/>
            <p:nvPr/>
          </p:nvSpPr>
          <p:spPr>
            <a:xfrm>
              <a:off x="406225" y="407380"/>
              <a:ext cx="1053007" cy="1053007"/>
            </a:xfrm>
            <a:prstGeom prst="line">
              <a:avLst/>
            </a:prstGeom>
            <a:noFill/>
            <a:ln w="25400" cap="flat">
              <a:solidFill>
                <a:srgbClr val="577198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3000">
                  <a:solidFill>
                    <a:srgbClr val="737373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</a:p>
          </p:txBody>
        </p:sp>
        <p:sp>
          <p:nvSpPr>
            <p:cNvPr id="355" name="Shape 355"/>
            <p:cNvSpPr/>
            <p:nvPr/>
          </p:nvSpPr>
          <p:spPr>
            <a:xfrm>
              <a:off x="188141" y="933883"/>
              <a:ext cx="1489176" cy="1"/>
            </a:xfrm>
            <a:prstGeom prst="line">
              <a:avLst/>
            </a:prstGeom>
            <a:noFill/>
            <a:ln w="25400" cap="flat">
              <a:solidFill>
                <a:srgbClr val="577198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3000">
                  <a:solidFill>
                    <a:srgbClr val="737373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</a:p>
          </p:txBody>
        </p:sp>
        <p:sp>
          <p:nvSpPr>
            <p:cNvPr id="356" name="Shape 356"/>
            <p:cNvSpPr/>
            <p:nvPr/>
          </p:nvSpPr>
          <p:spPr>
            <a:xfrm flipV="1">
              <a:off x="932728" y="189295"/>
              <a:ext cx="1" cy="1489177"/>
            </a:xfrm>
            <a:prstGeom prst="line">
              <a:avLst/>
            </a:prstGeom>
            <a:noFill/>
            <a:ln w="25400" cap="flat">
              <a:solidFill>
                <a:srgbClr val="577198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3000">
                  <a:solidFill>
                    <a:srgbClr val="737373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</a:p>
          </p:txBody>
        </p:sp>
        <p:sp>
          <p:nvSpPr>
            <p:cNvPr id="357" name="Shape 357"/>
            <p:cNvSpPr/>
            <p:nvPr/>
          </p:nvSpPr>
          <p:spPr>
            <a:xfrm>
              <a:off x="605433" y="606587"/>
              <a:ext cx="654592" cy="6545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fill="norm" stroke="1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3000">
                  <a:solidFill>
                    <a:srgbClr val="DEDEDE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</a:p>
          </p:txBody>
        </p:sp>
        <p:sp>
          <p:nvSpPr>
            <p:cNvPr id="358" name="Shape 358"/>
            <p:cNvSpPr/>
            <p:nvPr/>
          </p:nvSpPr>
          <p:spPr>
            <a:xfrm>
              <a:off x="837876" y="0"/>
              <a:ext cx="189705" cy="1897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fill="norm" stroke="1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blipFill rotWithShape="1">
              <a:blip r:embed="rId3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3300">
                  <a:solidFill>
                    <a:srgbClr val="DEDEDE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</a:p>
          </p:txBody>
        </p:sp>
        <p:sp>
          <p:nvSpPr>
            <p:cNvPr id="359" name="Shape 359"/>
            <p:cNvSpPr/>
            <p:nvPr/>
          </p:nvSpPr>
          <p:spPr>
            <a:xfrm>
              <a:off x="1427009" y="248744"/>
              <a:ext cx="189704" cy="1897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fill="norm" stroke="1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blipFill rotWithShape="1">
              <a:blip r:embed="rId3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3000">
                  <a:solidFill>
                    <a:srgbClr val="DEDEDE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</a:p>
          </p:txBody>
        </p:sp>
        <p:sp>
          <p:nvSpPr>
            <p:cNvPr id="360" name="Shape 360"/>
            <p:cNvSpPr/>
            <p:nvPr/>
          </p:nvSpPr>
          <p:spPr>
            <a:xfrm>
              <a:off x="1675753" y="839031"/>
              <a:ext cx="189705" cy="1897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fill="norm" stroke="1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blipFill rotWithShape="1">
              <a:blip r:embed="rId3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3000">
                  <a:solidFill>
                    <a:srgbClr val="DEDEDE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</a:p>
          </p:txBody>
        </p:sp>
        <p:sp>
          <p:nvSpPr>
            <p:cNvPr id="361" name="Shape 361"/>
            <p:cNvSpPr/>
            <p:nvPr/>
          </p:nvSpPr>
          <p:spPr>
            <a:xfrm>
              <a:off x="1427009" y="1429318"/>
              <a:ext cx="189704" cy="1897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fill="norm" stroke="1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blipFill rotWithShape="1">
              <a:blip r:embed="rId3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3000">
                  <a:solidFill>
                    <a:srgbClr val="DEDEDE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</a:p>
          </p:txBody>
        </p:sp>
        <p:sp>
          <p:nvSpPr>
            <p:cNvPr id="362" name="Shape 362"/>
            <p:cNvSpPr/>
            <p:nvPr/>
          </p:nvSpPr>
          <p:spPr>
            <a:xfrm>
              <a:off x="837876" y="1678063"/>
              <a:ext cx="189705" cy="1897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fill="norm" stroke="1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blipFill rotWithShape="1">
              <a:blip r:embed="rId3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3000">
                  <a:solidFill>
                    <a:srgbClr val="DEDEDE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</a:p>
          </p:txBody>
        </p:sp>
        <p:sp>
          <p:nvSpPr>
            <p:cNvPr id="363" name="Shape 363"/>
            <p:cNvSpPr/>
            <p:nvPr/>
          </p:nvSpPr>
          <p:spPr>
            <a:xfrm>
              <a:off x="248744" y="1429318"/>
              <a:ext cx="189705" cy="1897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fill="norm" stroke="1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blipFill rotWithShape="1">
              <a:blip r:embed="rId3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3000">
                  <a:solidFill>
                    <a:srgbClr val="DEDEDE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</a:p>
          </p:txBody>
        </p:sp>
        <p:sp>
          <p:nvSpPr>
            <p:cNvPr id="364" name="Shape 364"/>
            <p:cNvSpPr/>
            <p:nvPr/>
          </p:nvSpPr>
          <p:spPr>
            <a:xfrm>
              <a:off x="0" y="839031"/>
              <a:ext cx="189704" cy="1897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fill="norm" stroke="1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blipFill rotWithShape="1">
              <a:blip r:embed="rId3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3000">
                  <a:solidFill>
                    <a:srgbClr val="DEDEDE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</a:p>
          </p:txBody>
        </p:sp>
        <p:sp>
          <p:nvSpPr>
            <p:cNvPr id="365" name="Shape 365"/>
            <p:cNvSpPr/>
            <p:nvPr/>
          </p:nvSpPr>
          <p:spPr>
            <a:xfrm>
              <a:off x="248744" y="248744"/>
              <a:ext cx="189705" cy="1897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fill="norm" stroke="1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blipFill rotWithShape="1">
              <a:blip r:embed="rId3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3000">
                  <a:solidFill>
                    <a:srgbClr val="DEDEDE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</a:p>
          </p:txBody>
        </p:sp>
      </p:grpSp>
      <p:grpSp>
        <p:nvGrpSpPr>
          <p:cNvPr id="380" name="Group 380"/>
          <p:cNvGrpSpPr/>
          <p:nvPr/>
        </p:nvGrpSpPr>
        <p:grpSpPr>
          <a:xfrm>
            <a:off x="9250567" y="3955616"/>
            <a:ext cx="1865458" cy="1867768"/>
            <a:chOff x="0" y="0"/>
            <a:chExt cx="1865457" cy="1867767"/>
          </a:xfrm>
        </p:grpSpPr>
        <p:sp>
          <p:nvSpPr>
            <p:cNvPr id="367" name="Shape 367"/>
            <p:cNvSpPr/>
            <p:nvPr/>
          </p:nvSpPr>
          <p:spPr>
            <a:xfrm flipV="1">
              <a:off x="406225" y="407380"/>
              <a:ext cx="1053007" cy="1053007"/>
            </a:xfrm>
            <a:prstGeom prst="line">
              <a:avLst/>
            </a:prstGeom>
            <a:noFill/>
            <a:ln w="25400" cap="flat">
              <a:solidFill>
                <a:srgbClr val="577198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3000">
                  <a:solidFill>
                    <a:srgbClr val="737373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</a:p>
          </p:txBody>
        </p:sp>
        <p:sp>
          <p:nvSpPr>
            <p:cNvPr id="368" name="Shape 368"/>
            <p:cNvSpPr/>
            <p:nvPr/>
          </p:nvSpPr>
          <p:spPr>
            <a:xfrm>
              <a:off x="406225" y="407380"/>
              <a:ext cx="1053007" cy="1053007"/>
            </a:xfrm>
            <a:prstGeom prst="line">
              <a:avLst/>
            </a:prstGeom>
            <a:noFill/>
            <a:ln w="25400" cap="flat">
              <a:solidFill>
                <a:srgbClr val="577198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3000">
                  <a:solidFill>
                    <a:srgbClr val="737373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</a:p>
          </p:txBody>
        </p:sp>
        <p:sp>
          <p:nvSpPr>
            <p:cNvPr id="369" name="Shape 369"/>
            <p:cNvSpPr/>
            <p:nvPr/>
          </p:nvSpPr>
          <p:spPr>
            <a:xfrm>
              <a:off x="188141" y="933883"/>
              <a:ext cx="1489176" cy="1"/>
            </a:xfrm>
            <a:prstGeom prst="line">
              <a:avLst/>
            </a:prstGeom>
            <a:noFill/>
            <a:ln w="25400" cap="flat">
              <a:solidFill>
                <a:srgbClr val="577198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3000">
                  <a:solidFill>
                    <a:srgbClr val="737373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</a:p>
          </p:txBody>
        </p:sp>
        <p:sp>
          <p:nvSpPr>
            <p:cNvPr id="370" name="Shape 370"/>
            <p:cNvSpPr/>
            <p:nvPr/>
          </p:nvSpPr>
          <p:spPr>
            <a:xfrm flipV="1">
              <a:off x="932728" y="189295"/>
              <a:ext cx="1" cy="1489177"/>
            </a:xfrm>
            <a:prstGeom prst="line">
              <a:avLst/>
            </a:prstGeom>
            <a:noFill/>
            <a:ln w="25400" cap="flat">
              <a:solidFill>
                <a:srgbClr val="577198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3000">
                  <a:solidFill>
                    <a:srgbClr val="737373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</a:p>
          </p:txBody>
        </p:sp>
        <p:sp>
          <p:nvSpPr>
            <p:cNvPr id="371" name="Shape 371"/>
            <p:cNvSpPr/>
            <p:nvPr/>
          </p:nvSpPr>
          <p:spPr>
            <a:xfrm>
              <a:off x="605433" y="606587"/>
              <a:ext cx="654592" cy="6545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fill="norm" stroke="1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3000">
                  <a:solidFill>
                    <a:srgbClr val="DEDEDE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</a:p>
          </p:txBody>
        </p:sp>
        <p:sp>
          <p:nvSpPr>
            <p:cNvPr id="372" name="Shape 372"/>
            <p:cNvSpPr/>
            <p:nvPr/>
          </p:nvSpPr>
          <p:spPr>
            <a:xfrm>
              <a:off x="837876" y="0"/>
              <a:ext cx="189705" cy="1897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fill="norm" stroke="1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blipFill rotWithShape="1">
              <a:blip r:embed="rId3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3300">
                  <a:solidFill>
                    <a:srgbClr val="DEDEDE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</a:p>
          </p:txBody>
        </p:sp>
        <p:sp>
          <p:nvSpPr>
            <p:cNvPr id="373" name="Shape 373"/>
            <p:cNvSpPr/>
            <p:nvPr/>
          </p:nvSpPr>
          <p:spPr>
            <a:xfrm>
              <a:off x="1427009" y="248744"/>
              <a:ext cx="189704" cy="1897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fill="norm" stroke="1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blipFill rotWithShape="1">
              <a:blip r:embed="rId3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3000">
                  <a:solidFill>
                    <a:srgbClr val="DEDEDE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</a:p>
          </p:txBody>
        </p:sp>
        <p:sp>
          <p:nvSpPr>
            <p:cNvPr id="374" name="Shape 374"/>
            <p:cNvSpPr/>
            <p:nvPr/>
          </p:nvSpPr>
          <p:spPr>
            <a:xfrm>
              <a:off x="1675753" y="839031"/>
              <a:ext cx="189705" cy="1897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fill="norm" stroke="1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blipFill rotWithShape="1">
              <a:blip r:embed="rId3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3000">
                  <a:solidFill>
                    <a:srgbClr val="DEDEDE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</a:p>
          </p:txBody>
        </p:sp>
        <p:sp>
          <p:nvSpPr>
            <p:cNvPr id="375" name="Shape 375"/>
            <p:cNvSpPr/>
            <p:nvPr/>
          </p:nvSpPr>
          <p:spPr>
            <a:xfrm>
              <a:off x="1427009" y="1429318"/>
              <a:ext cx="189704" cy="1897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fill="norm" stroke="1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blipFill rotWithShape="1">
              <a:blip r:embed="rId3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3000">
                  <a:solidFill>
                    <a:srgbClr val="DEDEDE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</a:p>
          </p:txBody>
        </p:sp>
        <p:sp>
          <p:nvSpPr>
            <p:cNvPr id="376" name="Shape 376"/>
            <p:cNvSpPr/>
            <p:nvPr/>
          </p:nvSpPr>
          <p:spPr>
            <a:xfrm>
              <a:off x="837876" y="1678063"/>
              <a:ext cx="189705" cy="1897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fill="norm" stroke="1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blipFill rotWithShape="1">
              <a:blip r:embed="rId3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3000">
                  <a:solidFill>
                    <a:srgbClr val="DEDEDE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</a:p>
          </p:txBody>
        </p:sp>
        <p:sp>
          <p:nvSpPr>
            <p:cNvPr id="377" name="Shape 377"/>
            <p:cNvSpPr/>
            <p:nvPr/>
          </p:nvSpPr>
          <p:spPr>
            <a:xfrm>
              <a:off x="248744" y="1429318"/>
              <a:ext cx="189705" cy="1897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fill="norm" stroke="1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blipFill rotWithShape="1">
              <a:blip r:embed="rId3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3000">
                  <a:solidFill>
                    <a:srgbClr val="DEDEDE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</a:p>
          </p:txBody>
        </p:sp>
        <p:sp>
          <p:nvSpPr>
            <p:cNvPr id="378" name="Shape 378"/>
            <p:cNvSpPr/>
            <p:nvPr/>
          </p:nvSpPr>
          <p:spPr>
            <a:xfrm>
              <a:off x="0" y="839031"/>
              <a:ext cx="189704" cy="1897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fill="norm" stroke="1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blipFill rotWithShape="1">
              <a:blip r:embed="rId3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3000">
                  <a:solidFill>
                    <a:srgbClr val="DEDEDE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</a:p>
          </p:txBody>
        </p:sp>
        <p:sp>
          <p:nvSpPr>
            <p:cNvPr id="379" name="Shape 379"/>
            <p:cNvSpPr/>
            <p:nvPr/>
          </p:nvSpPr>
          <p:spPr>
            <a:xfrm>
              <a:off x="248744" y="248744"/>
              <a:ext cx="189705" cy="1897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fill="norm" stroke="1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blipFill rotWithShape="1">
              <a:blip r:embed="rId3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3000">
                  <a:solidFill>
                    <a:srgbClr val="DEDEDE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</a:p>
          </p:txBody>
        </p:sp>
      </p:grpSp>
      <p:sp>
        <p:nvSpPr>
          <p:cNvPr id="381" name="Shape 381"/>
          <p:cNvSpPr/>
          <p:nvPr/>
        </p:nvSpPr>
        <p:spPr>
          <a:xfrm flipV="1">
            <a:off x="2748900" y="3402220"/>
            <a:ext cx="636632" cy="636632"/>
          </a:xfrm>
          <a:prstGeom prst="line">
            <a:avLst/>
          </a:prstGeom>
          <a:ln w="25400">
            <a:solidFill>
              <a:srgbClr val="577198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3000">
                <a:solidFill>
                  <a:srgbClr val="7373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sp>
        <p:nvSpPr>
          <p:cNvPr id="382" name="Shape 382"/>
          <p:cNvSpPr/>
          <p:nvPr/>
        </p:nvSpPr>
        <p:spPr>
          <a:xfrm>
            <a:off x="3243181" y="3386685"/>
            <a:ext cx="189704" cy="1897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blipFill>
            <a:blip r:embed="rId3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 lvl="0">
              <a:defRPr sz="3000">
                <a:solidFill>
                  <a:srgbClr val="DEDED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grpSp>
        <p:nvGrpSpPr>
          <p:cNvPr id="385" name="Group 385"/>
          <p:cNvGrpSpPr/>
          <p:nvPr/>
        </p:nvGrpSpPr>
        <p:grpSpPr>
          <a:xfrm>
            <a:off x="2748900" y="3386685"/>
            <a:ext cx="683985" cy="652167"/>
            <a:chOff x="0" y="0"/>
            <a:chExt cx="683984" cy="652165"/>
          </a:xfrm>
        </p:grpSpPr>
        <p:sp>
          <p:nvSpPr>
            <p:cNvPr id="383" name="Shape 383"/>
            <p:cNvSpPr/>
            <p:nvPr/>
          </p:nvSpPr>
          <p:spPr>
            <a:xfrm flipV="1">
              <a:off x="-1" y="15534"/>
              <a:ext cx="636632" cy="636632"/>
            </a:xfrm>
            <a:prstGeom prst="line">
              <a:avLst/>
            </a:prstGeom>
            <a:noFill/>
            <a:ln w="25400" cap="flat">
              <a:solidFill>
                <a:srgbClr val="577198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3000">
                  <a:solidFill>
                    <a:srgbClr val="737373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</a:p>
          </p:txBody>
        </p:sp>
        <p:sp>
          <p:nvSpPr>
            <p:cNvPr id="384" name="Shape 384"/>
            <p:cNvSpPr/>
            <p:nvPr/>
          </p:nvSpPr>
          <p:spPr>
            <a:xfrm>
              <a:off x="494280" y="0"/>
              <a:ext cx="189705" cy="1897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fill="norm" stroke="1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blipFill rotWithShape="1">
              <a:blip r:embed="rId3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3000">
                  <a:solidFill>
                    <a:srgbClr val="DEDEDE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</a:p>
          </p:txBody>
        </p:sp>
      </p:grpSp>
      <p:grpSp>
        <p:nvGrpSpPr>
          <p:cNvPr id="388" name="Group 388"/>
          <p:cNvGrpSpPr/>
          <p:nvPr/>
        </p:nvGrpSpPr>
        <p:grpSpPr>
          <a:xfrm flipH="1">
            <a:off x="4466102" y="3386685"/>
            <a:ext cx="683985" cy="652167"/>
            <a:chOff x="0" y="0"/>
            <a:chExt cx="683984" cy="652165"/>
          </a:xfrm>
        </p:grpSpPr>
        <p:sp>
          <p:nvSpPr>
            <p:cNvPr id="386" name="Shape 386"/>
            <p:cNvSpPr/>
            <p:nvPr/>
          </p:nvSpPr>
          <p:spPr>
            <a:xfrm flipV="1">
              <a:off x="-1" y="15534"/>
              <a:ext cx="636632" cy="636632"/>
            </a:xfrm>
            <a:prstGeom prst="line">
              <a:avLst/>
            </a:prstGeom>
            <a:noFill/>
            <a:ln w="25400" cap="flat">
              <a:solidFill>
                <a:srgbClr val="577198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3000">
                  <a:solidFill>
                    <a:srgbClr val="737373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</a:p>
          </p:txBody>
        </p:sp>
        <p:sp>
          <p:nvSpPr>
            <p:cNvPr id="387" name="Shape 387"/>
            <p:cNvSpPr/>
            <p:nvPr/>
          </p:nvSpPr>
          <p:spPr>
            <a:xfrm>
              <a:off x="494280" y="0"/>
              <a:ext cx="189705" cy="1897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fill="norm" stroke="1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blipFill rotWithShape="1">
              <a:blip r:embed="rId3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3000">
                  <a:solidFill>
                    <a:srgbClr val="DEDEDE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</a:p>
          </p:txBody>
        </p:sp>
      </p:grpSp>
      <p:sp>
        <p:nvSpPr>
          <p:cNvPr id="389" name="Shape 389"/>
          <p:cNvSpPr/>
          <p:nvPr/>
        </p:nvSpPr>
        <p:spPr>
          <a:xfrm>
            <a:off x="3294484" y="3481537"/>
            <a:ext cx="1336422" cy="1"/>
          </a:xfrm>
          <a:prstGeom prst="line">
            <a:avLst/>
          </a:prstGeom>
          <a:ln w="25400">
            <a:solidFill>
              <a:srgbClr val="577198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3000">
                <a:solidFill>
                  <a:srgbClr val="7373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grpSp>
        <p:nvGrpSpPr>
          <p:cNvPr id="392" name="Group 392"/>
          <p:cNvGrpSpPr/>
          <p:nvPr/>
        </p:nvGrpSpPr>
        <p:grpSpPr>
          <a:xfrm>
            <a:off x="7692463" y="3386685"/>
            <a:ext cx="683985" cy="652167"/>
            <a:chOff x="0" y="0"/>
            <a:chExt cx="683984" cy="652165"/>
          </a:xfrm>
        </p:grpSpPr>
        <p:sp>
          <p:nvSpPr>
            <p:cNvPr id="390" name="Shape 390"/>
            <p:cNvSpPr/>
            <p:nvPr/>
          </p:nvSpPr>
          <p:spPr>
            <a:xfrm flipV="1">
              <a:off x="-1" y="15534"/>
              <a:ext cx="636632" cy="636632"/>
            </a:xfrm>
            <a:prstGeom prst="line">
              <a:avLst/>
            </a:prstGeom>
            <a:noFill/>
            <a:ln w="25400" cap="flat">
              <a:solidFill>
                <a:srgbClr val="577198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3000">
                  <a:solidFill>
                    <a:srgbClr val="737373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</a:p>
          </p:txBody>
        </p:sp>
        <p:sp>
          <p:nvSpPr>
            <p:cNvPr id="391" name="Shape 391"/>
            <p:cNvSpPr/>
            <p:nvPr/>
          </p:nvSpPr>
          <p:spPr>
            <a:xfrm>
              <a:off x="494280" y="0"/>
              <a:ext cx="189705" cy="1897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fill="norm" stroke="1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blipFill rotWithShape="1">
              <a:blip r:embed="rId3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3000">
                  <a:solidFill>
                    <a:srgbClr val="DEDEDE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</a:p>
          </p:txBody>
        </p:sp>
      </p:grpSp>
      <p:grpSp>
        <p:nvGrpSpPr>
          <p:cNvPr id="395" name="Group 395"/>
          <p:cNvGrpSpPr/>
          <p:nvPr/>
        </p:nvGrpSpPr>
        <p:grpSpPr>
          <a:xfrm flipH="1">
            <a:off x="9409665" y="3386685"/>
            <a:ext cx="683985" cy="652167"/>
            <a:chOff x="0" y="0"/>
            <a:chExt cx="683984" cy="652165"/>
          </a:xfrm>
        </p:grpSpPr>
        <p:sp>
          <p:nvSpPr>
            <p:cNvPr id="393" name="Shape 393"/>
            <p:cNvSpPr/>
            <p:nvPr/>
          </p:nvSpPr>
          <p:spPr>
            <a:xfrm flipV="1">
              <a:off x="-1" y="15534"/>
              <a:ext cx="636632" cy="636632"/>
            </a:xfrm>
            <a:prstGeom prst="line">
              <a:avLst/>
            </a:prstGeom>
            <a:noFill/>
            <a:ln w="25400" cap="flat">
              <a:solidFill>
                <a:srgbClr val="577198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3000">
                  <a:solidFill>
                    <a:srgbClr val="737373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</a:p>
          </p:txBody>
        </p:sp>
        <p:sp>
          <p:nvSpPr>
            <p:cNvPr id="394" name="Shape 394"/>
            <p:cNvSpPr/>
            <p:nvPr/>
          </p:nvSpPr>
          <p:spPr>
            <a:xfrm>
              <a:off x="494280" y="0"/>
              <a:ext cx="189705" cy="1897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fill="norm" stroke="1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blipFill rotWithShape="1">
              <a:blip r:embed="rId3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3000">
                  <a:solidFill>
                    <a:srgbClr val="DEDEDE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</a:p>
          </p:txBody>
        </p:sp>
      </p:grpSp>
      <p:sp>
        <p:nvSpPr>
          <p:cNvPr id="396" name="Shape 396"/>
          <p:cNvSpPr/>
          <p:nvPr/>
        </p:nvSpPr>
        <p:spPr>
          <a:xfrm>
            <a:off x="8238048" y="3481537"/>
            <a:ext cx="1336421" cy="1"/>
          </a:xfrm>
          <a:prstGeom prst="line">
            <a:avLst/>
          </a:prstGeom>
          <a:ln w="25400">
            <a:solidFill>
              <a:srgbClr val="577198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3000">
                <a:solidFill>
                  <a:srgbClr val="7373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grpSp>
        <p:nvGrpSpPr>
          <p:cNvPr id="404" name="Group 404"/>
          <p:cNvGrpSpPr/>
          <p:nvPr/>
        </p:nvGrpSpPr>
        <p:grpSpPr>
          <a:xfrm flipH="1" rot="10800000">
            <a:off x="2748900" y="5740148"/>
            <a:ext cx="2401187" cy="652167"/>
            <a:chOff x="0" y="0"/>
            <a:chExt cx="2401185" cy="652165"/>
          </a:xfrm>
        </p:grpSpPr>
        <p:grpSp>
          <p:nvGrpSpPr>
            <p:cNvPr id="399" name="Group 399"/>
            <p:cNvGrpSpPr/>
            <p:nvPr/>
          </p:nvGrpSpPr>
          <p:grpSpPr>
            <a:xfrm>
              <a:off x="0" y="0"/>
              <a:ext cx="683985" cy="652166"/>
              <a:chOff x="0" y="0"/>
              <a:chExt cx="683984" cy="652165"/>
            </a:xfrm>
          </p:grpSpPr>
          <p:sp>
            <p:nvSpPr>
              <p:cNvPr id="397" name="Shape 397"/>
              <p:cNvSpPr/>
              <p:nvPr/>
            </p:nvSpPr>
            <p:spPr>
              <a:xfrm flipV="1">
                <a:off x="-1" y="15534"/>
                <a:ext cx="636632" cy="636632"/>
              </a:xfrm>
              <a:prstGeom prst="line">
                <a:avLst/>
              </a:prstGeom>
              <a:noFill/>
              <a:ln w="25400" cap="flat">
                <a:solidFill>
                  <a:srgbClr val="577198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lvl="0">
                  <a:defRPr sz="3000">
                    <a:solidFill>
                      <a:srgbClr val="73737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defRPr>
                </a:pPr>
              </a:p>
            </p:txBody>
          </p:sp>
          <p:sp>
            <p:nvSpPr>
              <p:cNvPr id="398" name="Shape 398"/>
              <p:cNvSpPr/>
              <p:nvPr/>
            </p:nvSpPr>
            <p:spPr>
              <a:xfrm>
                <a:off x="494280" y="0"/>
                <a:ext cx="189705" cy="1897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fill="norm" stroke="1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blipFill rotWithShape="1">
                <a:blip r:embed="rId3"/>
                <a:srcRect l="0" t="0" r="0" b="0"/>
                <a:tile tx="0" ty="0" sx="100000" sy="100000" flip="none" algn="tl"/>
              </a:blip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lvl="0">
                  <a:defRPr sz="3000">
                    <a:solidFill>
                      <a:srgbClr val="DEDEDE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defRPr>
                </a:pPr>
              </a:p>
            </p:txBody>
          </p:sp>
        </p:grpSp>
        <p:grpSp>
          <p:nvGrpSpPr>
            <p:cNvPr id="402" name="Group 402"/>
            <p:cNvGrpSpPr/>
            <p:nvPr/>
          </p:nvGrpSpPr>
          <p:grpSpPr>
            <a:xfrm flipH="1">
              <a:off x="1717201" y="0"/>
              <a:ext cx="683985" cy="652166"/>
              <a:chOff x="0" y="0"/>
              <a:chExt cx="683984" cy="652165"/>
            </a:xfrm>
          </p:grpSpPr>
          <p:sp>
            <p:nvSpPr>
              <p:cNvPr id="400" name="Shape 400"/>
              <p:cNvSpPr/>
              <p:nvPr/>
            </p:nvSpPr>
            <p:spPr>
              <a:xfrm flipV="1">
                <a:off x="-1" y="15534"/>
                <a:ext cx="636632" cy="636632"/>
              </a:xfrm>
              <a:prstGeom prst="line">
                <a:avLst/>
              </a:prstGeom>
              <a:noFill/>
              <a:ln w="25400" cap="flat">
                <a:solidFill>
                  <a:srgbClr val="577198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lvl="0">
                  <a:defRPr sz="3000">
                    <a:solidFill>
                      <a:srgbClr val="73737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defRPr>
                </a:pPr>
              </a:p>
            </p:txBody>
          </p:sp>
          <p:sp>
            <p:nvSpPr>
              <p:cNvPr id="401" name="Shape 401"/>
              <p:cNvSpPr/>
              <p:nvPr/>
            </p:nvSpPr>
            <p:spPr>
              <a:xfrm>
                <a:off x="494280" y="0"/>
                <a:ext cx="189705" cy="1897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fill="norm" stroke="1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blipFill rotWithShape="1">
                <a:blip r:embed="rId3"/>
                <a:srcRect l="0" t="0" r="0" b="0"/>
                <a:tile tx="0" ty="0" sx="100000" sy="100000" flip="none" algn="tl"/>
              </a:blip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lvl="0">
                  <a:defRPr sz="3000">
                    <a:solidFill>
                      <a:srgbClr val="DEDEDE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defRPr>
                </a:pPr>
              </a:p>
            </p:txBody>
          </p:sp>
        </p:grpSp>
        <p:sp>
          <p:nvSpPr>
            <p:cNvPr id="403" name="Shape 403"/>
            <p:cNvSpPr/>
            <p:nvPr/>
          </p:nvSpPr>
          <p:spPr>
            <a:xfrm>
              <a:off x="545584" y="94851"/>
              <a:ext cx="1336421" cy="1"/>
            </a:xfrm>
            <a:prstGeom prst="line">
              <a:avLst/>
            </a:prstGeom>
            <a:noFill/>
            <a:ln w="25400" cap="flat">
              <a:solidFill>
                <a:srgbClr val="577198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3000">
                  <a:solidFill>
                    <a:srgbClr val="737373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</a:p>
          </p:txBody>
        </p:sp>
      </p:grpSp>
      <p:grpSp>
        <p:nvGrpSpPr>
          <p:cNvPr id="412" name="Group 412"/>
          <p:cNvGrpSpPr/>
          <p:nvPr/>
        </p:nvGrpSpPr>
        <p:grpSpPr>
          <a:xfrm flipH="1" rot="10800000">
            <a:off x="5301807" y="5740148"/>
            <a:ext cx="2401186" cy="652167"/>
            <a:chOff x="0" y="0"/>
            <a:chExt cx="2401185" cy="652165"/>
          </a:xfrm>
        </p:grpSpPr>
        <p:grpSp>
          <p:nvGrpSpPr>
            <p:cNvPr id="407" name="Group 407"/>
            <p:cNvGrpSpPr/>
            <p:nvPr/>
          </p:nvGrpSpPr>
          <p:grpSpPr>
            <a:xfrm>
              <a:off x="0" y="0"/>
              <a:ext cx="683985" cy="652166"/>
              <a:chOff x="0" y="0"/>
              <a:chExt cx="683984" cy="652165"/>
            </a:xfrm>
          </p:grpSpPr>
          <p:sp>
            <p:nvSpPr>
              <p:cNvPr id="405" name="Shape 405"/>
              <p:cNvSpPr/>
              <p:nvPr/>
            </p:nvSpPr>
            <p:spPr>
              <a:xfrm flipV="1">
                <a:off x="-1" y="15534"/>
                <a:ext cx="636632" cy="636632"/>
              </a:xfrm>
              <a:prstGeom prst="line">
                <a:avLst/>
              </a:prstGeom>
              <a:noFill/>
              <a:ln w="25400" cap="flat">
                <a:solidFill>
                  <a:srgbClr val="577198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lvl="0">
                  <a:defRPr sz="3000">
                    <a:solidFill>
                      <a:srgbClr val="73737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defRPr>
                </a:pPr>
              </a:p>
            </p:txBody>
          </p:sp>
          <p:sp>
            <p:nvSpPr>
              <p:cNvPr id="406" name="Shape 406"/>
              <p:cNvSpPr/>
              <p:nvPr/>
            </p:nvSpPr>
            <p:spPr>
              <a:xfrm>
                <a:off x="494280" y="0"/>
                <a:ext cx="189705" cy="1897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fill="norm" stroke="1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blipFill rotWithShape="1">
                <a:blip r:embed="rId3"/>
                <a:srcRect l="0" t="0" r="0" b="0"/>
                <a:tile tx="0" ty="0" sx="100000" sy="100000" flip="none" algn="tl"/>
              </a:blip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lvl="0">
                  <a:defRPr sz="3000">
                    <a:solidFill>
                      <a:srgbClr val="DEDEDE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defRPr>
                </a:pPr>
              </a:p>
            </p:txBody>
          </p:sp>
        </p:grpSp>
        <p:grpSp>
          <p:nvGrpSpPr>
            <p:cNvPr id="410" name="Group 410"/>
            <p:cNvGrpSpPr/>
            <p:nvPr/>
          </p:nvGrpSpPr>
          <p:grpSpPr>
            <a:xfrm flipH="1">
              <a:off x="1717201" y="0"/>
              <a:ext cx="683985" cy="652166"/>
              <a:chOff x="0" y="0"/>
              <a:chExt cx="683984" cy="652165"/>
            </a:xfrm>
          </p:grpSpPr>
          <p:sp>
            <p:nvSpPr>
              <p:cNvPr id="408" name="Shape 408"/>
              <p:cNvSpPr/>
              <p:nvPr/>
            </p:nvSpPr>
            <p:spPr>
              <a:xfrm flipV="1">
                <a:off x="-1" y="15534"/>
                <a:ext cx="636632" cy="636632"/>
              </a:xfrm>
              <a:prstGeom prst="line">
                <a:avLst/>
              </a:prstGeom>
              <a:noFill/>
              <a:ln w="25400" cap="flat">
                <a:solidFill>
                  <a:srgbClr val="577198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lvl="0">
                  <a:defRPr sz="3000">
                    <a:solidFill>
                      <a:srgbClr val="73737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defRPr>
                </a:pPr>
              </a:p>
            </p:txBody>
          </p:sp>
          <p:sp>
            <p:nvSpPr>
              <p:cNvPr id="409" name="Shape 409"/>
              <p:cNvSpPr/>
              <p:nvPr/>
            </p:nvSpPr>
            <p:spPr>
              <a:xfrm>
                <a:off x="494280" y="0"/>
                <a:ext cx="189705" cy="1897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fill="norm" stroke="1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blipFill rotWithShape="1">
                <a:blip r:embed="rId3"/>
                <a:srcRect l="0" t="0" r="0" b="0"/>
                <a:tile tx="0" ty="0" sx="100000" sy="100000" flip="none" algn="tl"/>
              </a:blip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lvl="0">
                  <a:defRPr sz="3000">
                    <a:solidFill>
                      <a:srgbClr val="DEDEDE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defRPr>
                </a:pPr>
              </a:p>
            </p:txBody>
          </p:sp>
        </p:grpSp>
        <p:sp>
          <p:nvSpPr>
            <p:cNvPr id="411" name="Shape 411"/>
            <p:cNvSpPr/>
            <p:nvPr/>
          </p:nvSpPr>
          <p:spPr>
            <a:xfrm>
              <a:off x="545584" y="94851"/>
              <a:ext cx="1336421" cy="1"/>
            </a:xfrm>
            <a:prstGeom prst="line">
              <a:avLst/>
            </a:prstGeom>
            <a:noFill/>
            <a:ln w="25400" cap="flat">
              <a:solidFill>
                <a:srgbClr val="577198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3000">
                  <a:solidFill>
                    <a:srgbClr val="737373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</a:p>
          </p:txBody>
        </p:sp>
      </p:grpSp>
      <p:grpSp>
        <p:nvGrpSpPr>
          <p:cNvPr id="420" name="Group 420"/>
          <p:cNvGrpSpPr/>
          <p:nvPr/>
        </p:nvGrpSpPr>
        <p:grpSpPr>
          <a:xfrm flipH="1" rot="10800000">
            <a:off x="7743766" y="5731168"/>
            <a:ext cx="2401186" cy="652166"/>
            <a:chOff x="0" y="0"/>
            <a:chExt cx="2401185" cy="652165"/>
          </a:xfrm>
        </p:grpSpPr>
        <p:grpSp>
          <p:nvGrpSpPr>
            <p:cNvPr id="415" name="Group 415"/>
            <p:cNvGrpSpPr/>
            <p:nvPr/>
          </p:nvGrpSpPr>
          <p:grpSpPr>
            <a:xfrm>
              <a:off x="0" y="0"/>
              <a:ext cx="683985" cy="652166"/>
              <a:chOff x="0" y="0"/>
              <a:chExt cx="683984" cy="652165"/>
            </a:xfrm>
          </p:grpSpPr>
          <p:sp>
            <p:nvSpPr>
              <p:cNvPr id="413" name="Shape 413"/>
              <p:cNvSpPr/>
              <p:nvPr/>
            </p:nvSpPr>
            <p:spPr>
              <a:xfrm flipV="1">
                <a:off x="-1" y="15534"/>
                <a:ext cx="636632" cy="636632"/>
              </a:xfrm>
              <a:prstGeom prst="line">
                <a:avLst/>
              </a:prstGeom>
              <a:noFill/>
              <a:ln w="25400" cap="flat">
                <a:solidFill>
                  <a:srgbClr val="577198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lvl="0">
                  <a:defRPr sz="3000">
                    <a:solidFill>
                      <a:srgbClr val="73737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defRPr>
                </a:pPr>
              </a:p>
            </p:txBody>
          </p:sp>
          <p:sp>
            <p:nvSpPr>
              <p:cNvPr id="414" name="Shape 414"/>
              <p:cNvSpPr/>
              <p:nvPr/>
            </p:nvSpPr>
            <p:spPr>
              <a:xfrm>
                <a:off x="494280" y="0"/>
                <a:ext cx="189705" cy="1897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fill="norm" stroke="1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blipFill rotWithShape="1">
                <a:blip r:embed="rId3"/>
                <a:srcRect l="0" t="0" r="0" b="0"/>
                <a:tile tx="0" ty="0" sx="100000" sy="100000" flip="none" algn="tl"/>
              </a:blip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lvl="0">
                  <a:defRPr sz="3000">
                    <a:solidFill>
                      <a:srgbClr val="DEDEDE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defRPr>
                </a:pPr>
              </a:p>
            </p:txBody>
          </p:sp>
        </p:grpSp>
        <p:grpSp>
          <p:nvGrpSpPr>
            <p:cNvPr id="418" name="Group 418"/>
            <p:cNvGrpSpPr/>
            <p:nvPr/>
          </p:nvGrpSpPr>
          <p:grpSpPr>
            <a:xfrm flipH="1">
              <a:off x="1717201" y="0"/>
              <a:ext cx="683985" cy="652166"/>
              <a:chOff x="0" y="0"/>
              <a:chExt cx="683984" cy="652165"/>
            </a:xfrm>
          </p:grpSpPr>
          <p:sp>
            <p:nvSpPr>
              <p:cNvPr id="416" name="Shape 416"/>
              <p:cNvSpPr/>
              <p:nvPr/>
            </p:nvSpPr>
            <p:spPr>
              <a:xfrm flipV="1">
                <a:off x="-1" y="15534"/>
                <a:ext cx="636632" cy="636632"/>
              </a:xfrm>
              <a:prstGeom prst="line">
                <a:avLst/>
              </a:prstGeom>
              <a:noFill/>
              <a:ln w="25400" cap="flat">
                <a:solidFill>
                  <a:srgbClr val="577198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lvl="0">
                  <a:defRPr sz="3000">
                    <a:solidFill>
                      <a:srgbClr val="73737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defRPr>
                </a:pPr>
              </a:p>
            </p:txBody>
          </p:sp>
          <p:sp>
            <p:nvSpPr>
              <p:cNvPr id="417" name="Shape 417"/>
              <p:cNvSpPr/>
              <p:nvPr/>
            </p:nvSpPr>
            <p:spPr>
              <a:xfrm>
                <a:off x="494280" y="0"/>
                <a:ext cx="189705" cy="1897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fill="norm" stroke="1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blipFill rotWithShape="1">
                <a:blip r:embed="rId3"/>
                <a:srcRect l="0" t="0" r="0" b="0"/>
                <a:tile tx="0" ty="0" sx="100000" sy="100000" flip="none" algn="tl"/>
              </a:blip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lvl="0">
                  <a:defRPr sz="3000">
                    <a:solidFill>
                      <a:srgbClr val="DEDEDE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defRPr>
                </a:pPr>
              </a:p>
            </p:txBody>
          </p:sp>
        </p:grpSp>
        <p:sp>
          <p:nvSpPr>
            <p:cNvPr id="419" name="Shape 419"/>
            <p:cNvSpPr/>
            <p:nvPr/>
          </p:nvSpPr>
          <p:spPr>
            <a:xfrm>
              <a:off x="545584" y="94851"/>
              <a:ext cx="1336421" cy="1"/>
            </a:xfrm>
            <a:prstGeom prst="line">
              <a:avLst/>
            </a:prstGeom>
            <a:noFill/>
            <a:ln w="25400" cap="flat">
              <a:solidFill>
                <a:srgbClr val="577198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3000">
                  <a:solidFill>
                    <a:srgbClr val="737373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</a:p>
          </p:txBody>
        </p:sp>
      </p:grpSp>
      <p:grpSp>
        <p:nvGrpSpPr>
          <p:cNvPr id="428" name="Group 428"/>
          <p:cNvGrpSpPr/>
          <p:nvPr/>
        </p:nvGrpSpPr>
        <p:grpSpPr>
          <a:xfrm>
            <a:off x="5220682" y="3386685"/>
            <a:ext cx="2401186" cy="652167"/>
            <a:chOff x="0" y="0"/>
            <a:chExt cx="2401185" cy="652165"/>
          </a:xfrm>
        </p:grpSpPr>
        <p:grpSp>
          <p:nvGrpSpPr>
            <p:cNvPr id="423" name="Group 423"/>
            <p:cNvGrpSpPr/>
            <p:nvPr/>
          </p:nvGrpSpPr>
          <p:grpSpPr>
            <a:xfrm>
              <a:off x="0" y="0"/>
              <a:ext cx="683985" cy="652166"/>
              <a:chOff x="0" y="0"/>
              <a:chExt cx="683984" cy="652165"/>
            </a:xfrm>
          </p:grpSpPr>
          <p:sp>
            <p:nvSpPr>
              <p:cNvPr id="421" name="Shape 421"/>
              <p:cNvSpPr/>
              <p:nvPr/>
            </p:nvSpPr>
            <p:spPr>
              <a:xfrm flipV="1">
                <a:off x="-1" y="15534"/>
                <a:ext cx="636632" cy="636632"/>
              </a:xfrm>
              <a:prstGeom prst="line">
                <a:avLst/>
              </a:prstGeom>
              <a:noFill/>
              <a:ln w="25400" cap="flat">
                <a:solidFill>
                  <a:srgbClr val="577198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lvl="0">
                  <a:defRPr sz="3000">
                    <a:solidFill>
                      <a:srgbClr val="73737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defRPr>
                </a:pPr>
              </a:p>
            </p:txBody>
          </p:sp>
          <p:sp>
            <p:nvSpPr>
              <p:cNvPr id="422" name="Shape 422"/>
              <p:cNvSpPr/>
              <p:nvPr/>
            </p:nvSpPr>
            <p:spPr>
              <a:xfrm>
                <a:off x="494280" y="0"/>
                <a:ext cx="189705" cy="1897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fill="norm" stroke="1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blipFill rotWithShape="1">
                <a:blip r:embed="rId3"/>
                <a:srcRect l="0" t="0" r="0" b="0"/>
                <a:tile tx="0" ty="0" sx="100000" sy="100000" flip="none" algn="tl"/>
              </a:blip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lvl="0">
                  <a:defRPr sz="3000">
                    <a:solidFill>
                      <a:srgbClr val="DEDEDE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defRPr>
                </a:pPr>
              </a:p>
            </p:txBody>
          </p:sp>
        </p:grpSp>
        <p:grpSp>
          <p:nvGrpSpPr>
            <p:cNvPr id="426" name="Group 426"/>
            <p:cNvGrpSpPr/>
            <p:nvPr/>
          </p:nvGrpSpPr>
          <p:grpSpPr>
            <a:xfrm flipH="1">
              <a:off x="1717201" y="0"/>
              <a:ext cx="683985" cy="652166"/>
              <a:chOff x="0" y="0"/>
              <a:chExt cx="683984" cy="652165"/>
            </a:xfrm>
          </p:grpSpPr>
          <p:sp>
            <p:nvSpPr>
              <p:cNvPr id="424" name="Shape 424"/>
              <p:cNvSpPr/>
              <p:nvPr/>
            </p:nvSpPr>
            <p:spPr>
              <a:xfrm flipV="1">
                <a:off x="-1" y="15534"/>
                <a:ext cx="636632" cy="636632"/>
              </a:xfrm>
              <a:prstGeom prst="line">
                <a:avLst/>
              </a:prstGeom>
              <a:noFill/>
              <a:ln w="25400" cap="flat">
                <a:solidFill>
                  <a:srgbClr val="577198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lvl="0">
                  <a:defRPr sz="3000">
                    <a:solidFill>
                      <a:srgbClr val="73737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defRPr>
                </a:pPr>
              </a:p>
            </p:txBody>
          </p:sp>
          <p:sp>
            <p:nvSpPr>
              <p:cNvPr id="425" name="Shape 425"/>
              <p:cNvSpPr/>
              <p:nvPr/>
            </p:nvSpPr>
            <p:spPr>
              <a:xfrm>
                <a:off x="494280" y="0"/>
                <a:ext cx="189705" cy="1897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fill="norm" stroke="1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blipFill rotWithShape="1">
                <a:blip r:embed="rId3"/>
                <a:srcRect l="0" t="0" r="0" b="0"/>
                <a:tile tx="0" ty="0" sx="100000" sy="100000" flip="none" algn="tl"/>
              </a:blip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lvl="0">
                  <a:defRPr sz="3000">
                    <a:solidFill>
                      <a:srgbClr val="DEDEDE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defRPr>
                </a:pPr>
              </a:p>
            </p:txBody>
          </p:sp>
        </p:grpSp>
        <p:sp>
          <p:nvSpPr>
            <p:cNvPr id="427" name="Shape 427"/>
            <p:cNvSpPr/>
            <p:nvPr/>
          </p:nvSpPr>
          <p:spPr>
            <a:xfrm>
              <a:off x="545584" y="94851"/>
              <a:ext cx="1336421" cy="1"/>
            </a:xfrm>
            <a:prstGeom prst="line">
              <a:avLst/>
            </a:prstGeom>
            <a:noFill/>
            <a:ln w="25400" cap="flat">
              <a:solidFill>
                <a:srgbClr val="577198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3000">
                  <a:solidFill>
                    <a:srgbClr val="737373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</a:p>
          </p:txBody>
        </p:sp>
      </p:grpSp>
      <p:sp>
        <p:nvSpPr>
          <p:cNvPr id="429" name="Shape 429"/>
          <p:cNvSpPr/>
          <p:nvPr/>
        </p:nvSpPr>
        <p:spPr>
          <a:xfrm>
            <a:off x="3294484" y="4305017"/>
            <a:ext cx="1336422" cy="1"/>
          </a:xfrm>
          <a:prstGeom prst="line">
            <a:avLst/>
          </a:prstGeom>
          <a:ln w="25400">
            <a:solidFill>
              <a:srgbClr val="577198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3000">
                <a:solidFill>
                  <a:srgbClr val="7373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sp>
        <p:nvSpPr>
          <p:cNvPr id="430" name="Shape 430"/>
          <p:cNvSpPr/>
          <p:nvPr/>
        </p:nvSpPr>
        <p:spPr>
          <a:xfrm>
            <a:off x="3294484" y="5479787"/>
            <a:ext cx="1336422" cy="1"/>
          </a:xfrm>
          <a:prstGeom prst="line">
            <a:avLst/>
          </a:prstGeom>
          <a:ln w="25400">
            <a:solidFill>
              <a:srgbClr val="577198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3000">
                <a:solidFill>
                  <a:srgbClr val="7373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sp>
        <p:nvSpPr>
          <p:cNvPr id="431" name="Shape 431"/>
          <p:cNvSpPr/>
          <p:nvPr/>
        </p:nvSpPr>
        <p:spPr>
          <a:xfrm>
            <a:off x="5834189" y="4305017"/>
            <a:ext cx="1336422" cy="1"/>
          </a:xfrm>
          <a:prstGeom prst="line">
            <a:avLst/>
          </a:prstGeom>
          <a:ln w="25400">
            <a:solidFill>
              <a:srgbClr val="577198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3000">
                <a:solidFill>
                  <a:srgbClr val="7373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sp>
        <p:nvSpPr>
          <p:cNvPr id="432" name="Shape 432"/>
          <p:cNvSpPr/>
          <p:nvPr/>
        </p:nvSpPr>
        <p:spPr>
          <a:xfrm>
            <a:off x="5834189" y="5491172"/>
            <a:ext cx="1336422" cy="1"/>
          </a:xfrm>
          <a:prstGeom prst="line">
            <a:avLst/>
          </a:prstGeom>
          <a:ln w="25400">
            <a:solidFill>
              <a:srgbClr val="577198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3000">
                <a:solidFill>
                  <a:srgbClr val="7373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sp>
        <p:nvSpPr>
          <p:cNvPr id="433" name="Shape 433"/>
          <p:cNvSpPr/>
          <p:nvPr/>
        </p:nvSpPr>
        <p:spPr>
          <a:xfrm>
            <a:off x="8276019" y="4292317"/>
            <a:ext cx="1336422" cy="1"/>
          </a:xfrm>
          <a:prstGeom prst="line">
            <a:avLst/>
          </a:prstGeom>
          <a:ln w="25400">
            <a:solidFill>
              <a:srgbClr val="577198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3000">
                <a:solidFill>
                  <a:srgbClr val="7373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sp>
        <p:nvSpPr>
          <p:cNvPr id="434" name="Shape 434"/>
          <p:cNvSpPr/>
          <p:nvPr/>
        </p:nvSpPr>
        <p:spPr>
          <a:xfrm>
            <a:off x="8276019" y="5492487"/>
            <a:ext cx="1336422" cy="1"/>
          </a:xfrm>
          <a:prstGeom prst="line">
            <a:avLst/>
          </a:prstGeom>
          <a:ln w="25400">
            <a:solidFill>
              <a:srgbClr val="577198"/>
            </a:solidFill>
            <a:miter lim="400000"/>
          </a:ln>
        </p:spPr>
        <p:txBody>
          <a:bodyPr lIns="50800" tIns="50800" rIns="50800" bIns="50800" anchor="ctr"/>
          <a:lstStyle/>
          <a:p>
            <a:pPr lvl="0">
              <a:defRPr sz="3000">
                <a:solidFill>
                  <a:srgbClr val="7373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pic>
        <p:nvPicPr>
          <p:cNvPr id="435" name="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05868" y="3477219"/>
            <a:ext cx="11114845" cy="2119227"/>
          </a:xfrm>
          <a:prstGeom prst="rect">
            <a:avLst/>
          </a:prstGeom>
        </p:spPr>
      </p:pic>
      <p:pic>
        <p:nvPicPr>
          <p:cNvPr id="437" name="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35278" y="3466888"/>
            <a:ext cx="11029946" cy="2917395"/>
          </a:xfrm>
          <a:prstGeom prst="rect">
            <a:avLst/>
          </a:prstGeom>
        </p:spPr>
      </p:pic>
    </p:spTree>
  </p:cSld>
  <p:clrMapOvr>
    <a:masterClrMapping/>
  </p:clrMapOvr>
  <p:transition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Shape 440"/>
          <p:cNvSpPr/>
          <p:nvPr>
            <p:ph type="title"/>
          </p:nvPr>
        </p:nvSpPr>
        <p:spPr>
          <a:xfrm>
            <a:off x="1231899" y="849858"/>
            <a:ext cx="10541001" cy="8053884"/>
          </a:xfrm>
          <a:prstGeom prst="rect">
            <a:avLst/>
          </a:prstGeom>
        </p:spPr>
        <p:txBody>
          <a:bodyPr/>
          <a:lstStyle/>
          <a:p>
            <a:pPr lvl="0">
              <a:lnSpc>
                <a:spcPct val="100000"/>
              </a:lnSpc>
              <a:defRPr cap="none" sz="1800">
                <a:solidFill>
                  <a:srgbClr val="000000"/>
                </a:solidFill>
              </a:defRPr>
            </a:pPr>
            <a:r>
              <a:rPr sz="4000">
                <a:solidFill>
                  <a:srgbClr val="B98F20"/>
                </a:solidFill>
              </a:rPr>
              <a:t>Workshops:</a:t>
            </a:r>
            <a:endParaRPr sz="6000">
              <a:solidFill>
                <a:srgbClr val="B98F20"/>
              </a:solidFill>
            </a:endParaRPr>
          </a:p>
          <a:p>
            <a:pPr lvl="0">
              <a:lnSpc>
                <a:spcPct val="100000"/>
              </a:lnSpc>
              <a:defRPr cap="none" sz="1800">
                <a:solidFill>
                  <a:srgbClr val="000000"/>
                </a:solidFill>
              </a:defRPr>
            </a:pPr>
            <a:r>
              <a:rPr sz="6000">
                <a:solidFill>
                  <a:srgbClr val="DCDEE0"/>
                </a:solidFill>
              </a:rPr>
              <a:t>Finding data, data scraping, cleaning data, rules &amp; regulations, FOIA, R, JS, D3, case studies, design, user testing, goal-setting, the case against circles…</a:t>
            </a:r>
          </a:p>
        </p:txBody>
      </p:sp>
    </p:spTree>
  </p:cSld>
  <p:clrMapOvr>
    <a:masterClrMapping/>
  </p:clrMapOvr>
  <p:transition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Shape 442"/>
          <p:cNvSpPr/>
          <p:nvPr>
            <p:ph type="title"/>
          </p:nvPr>
        </p:nvSpPr>
        <p:spPr>
          <a:xfrm>
            <a:off x="1231899" y="849858"/>
            <a:ext cx="10541001" cy="8053884"/>
          </a:xfrm>
          <a:prstGeom prst="rect">
            <a:avLst/>
          </a:prstGeom>
        </p:spPr>
        <p:txBody>
          <a:bodyPr/>
          <a:lstStyle/>
          <a:p>
            <a:pPr lvl="0">
              <a:lnSpc>
                <a:spcPct val="100000"/>
              </a:lnSpc>
              <a:defRPr cap="none" sz="1800">
                <a:solidFill>
                  <a:srgbClr val="000000"/>
                </a:solidFill>
              </a:defRPr>
            </a:pPr>
            <a:r>
              <a:rPr sz="4000">
                <a:solidFill>
                  <a:srgbClr val="B98F20"/>
                </a:solidFill>
              </a:rPr>
              <a:t>Unclass model:</a:t>
            </a:r>
            <a:r>
              <a:rPr sz="6000">
                <a:solidFill>
                  <a:srgbClr val="B98F20"/>
                </a:solidFill>
              </a:rPr>
              <a:t> </a:t>
            </a:r>
            <a:endParaRPr sz="6000">
              <a:solidFill>
                <a:srgbClr val="B98F20"/>
              </a:solidFill>
            </a:endParaRPr>
          </a:p>
          <a:p>
            <a:pPr lvl="0">
              <a:lnSpc>
                <a:spcPct val="100000"/>
              </a:lnSpc>
              <a:defRPr cap="none" sz="1800">
                <a:solidFill>
                  <a:srgbClr val="000000"/>
                </a:solidFill>
              </a:defRPr>
            </a:pPr>
            <a:r>
              <a:rPr sz="6000">
                <a:solidFill>
                  <a:srgbClr val="DCDEE0"/>
                </a:solidFill>
              </a:rPr>
              <a:t>Bake in critical thinking, </a:t>
            </a:r>
            <a:endParaRPr sz="6000">
              <a:solidFill>
                <a:srgbClr val="DCDEE0"/>
              </a:solidFill>
            </a:endParaRPr>
          </a:p>
          <a:p>
            <a:pPr lvl="0">
              <a:lnSpc>
                <a:spcPct val="100000"/>
              </a:lnSpc>
              <a:defRPr cap="none" sz="1800">
                <a:solidFill>
                  <a:srgbClr val="000000"/>
                </a:solidFill>
              </a:defRPr>
            </a:pPr>
            <a:r>
              <a:rPr sz="6000">
                <a:solidFill>
                  <a:srgbClr val="DCDEE0"/>
                </a:solidFill>
              </a:rPr>
              <a:t>peer-to-peer learning.</a:t>
            </a:r>
          </a:p>
        </p:txBody>
      </p:sp>
    </p:spTree>
  </p:cSld>
  <p:clrMapOvr>
    <a:masterClrMapping/>
  </p:clrMapOvr>
  <p:transition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Shape 444"/>
          <p:cNvSpPr/>
          <p:nvPr>
            <p:ph type="title"/>
          </p:nvPr>
        </p:nvSpPr>
        <p:spPr>
          <a:xfrm>
            <a:off x="1231899" y="849858"/>
            <a:ext cx="10541001" cy="8053884"/>
          </a:xfrm>
          <a:prstGeom prst="rect">
            <a:avLst/>
          </a:prstGeom>
        </p:spPr>
        <p:txBody>
          <a:bodyPr/>
          <a:lstStyle/>
          <a:p>
            <a:pPr lvl="0">
              <a:lnSpc>
                <a:spcPct val="100000"/>
              </a:lnSpc>
              <a:defRPr cap="none" sz="1800">
                <a:solidFill>
                  <a:srgbClr val="000000"/>
                </a:solidFill>
              </a:defRPr>
            </a:pPr>
            <a:r>
              <a:rPr sz="4000">
                <a:solidFill>
                  <a:srgbClr val="B98F20"/>
                </a:solidFill>
              </a:rPr>
              <a:t>Unclass model:</a:t>
            </a:r>
            <a:r>
              <a:rPr sz="6000">
                <a:solidFill>
                  <a:srgbClr val="B98F20"/>
                </a:solidFill>
              </a:rPr>
              <a:t> </a:t>
            </a:r>
            <a:endParaRPr sz="6000">
              <a:solidFill>
                <a:srgbClr val="B98F20"/>
              </a:solidFill>
            </a:endParaRPr>
          </a:p>
          <a:p>
            <a:pPr lvl="0">
              <a:lnSpc>
                <a:spcPct val="100000"/>
              </a:lnSpc>
              <a:defRPr cap="none" sz="1800">
                <a:solidFill>
                  <a:srgbClr val="000000"/>
                </a:solidFill>
              </a:defRPr>
            </a:pPr>
            <a:r>
              <a:rPr sz="6000">
                <a:solidFill>
                  <a:srgbClr val="DCDEE0"/>
                </a:solidFill>
              </a:rPr>
              <a:t>More diversity = more better.</a:t>
            </a:r>
          </a:p>
        </p:txBody>
      </p:sp>
    </p:spTree>
  </p:cSld>
  <p:clrMapOvr>
    <a:masterClrMapping/>
  </p:clrMapOvr>
  <p:transition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Shape 446"/>
          <p:cNvSpPr/>
          <p:nvPr>
            <p:ph type="title"/>
          </p:nvPr>
        </p:nvSpPr>
        <p:spPr>
          <a:xfrm>
            <a:off x="1231899" y="849858"/>
            <a:ext cx="10541001" cy="8053884"/>
          </a:xfrm>
          <a:prstGeom prst="rect">
            <a:avLst/>
          </a:prstGeom>
        </p:spPr>
        <p:txBody>
          <a:bodyPr/>
          <a:lstStyle/>
          <a:p>
            <a:pPr lvl="0">
              <a:lnSpc>
                <a:spcPct val="100000"/>
              </a:lnSpc>
              <a:defRPr cap="none" sz="1800">
                <a:solidFill>
                  <a:srgbClr val="000000"/>
                </a:solidFill>
              </a:defRPr>
            </a:pPr>
            <a:r>
              <a:rPr sz="4000">
                <a:solidFill>
                  <a:srgbClr val="B98F20"/>
                </a:solidFill>
              </a:rPr>
              <a:t>Unclass model:</a:t>
            </a:r>
            <a:r>
              <a:rPr sz="6000">
                <a:solidFill>
                  <a:srgbClr val="B98F20"/>
                </a:solidFill>
              </a:rPr>
              <a:t> </a:t>
            </a:r>
            <a:endParaRPr sz="6000">
              <a:solidFill>
                <a:srgbClr val="B98F20"/>
              </a:solidFill>
            </a:endParaRPr>
          </a:p>
          <a:p>
            <a:pPr lvl="0">
              <a:lnSpc>
                <a:spcPct val="100000"/>
              </a:lnSpc>
              <a:defRPr cap="none" sz="1800">
                <a:solidFill>
                  <a:srgbClr val="000000"/>
                </a:solidFill>
              </a:defRPr>
            </a:pPr>
            <a:r>
              <a:rPr sz="6000">
                <a:solidFill>
                  <a:srgbClr val="DCDEE0"/>
                </a:solidFill>
              </a:rPr>
              <a:t>All levels welcome.</a:t>
            </a:r>
          </a:p>
        </p:txBody>
      </p:sp>
    </p:spTree>
  </p:cSld>
  <p:clrMapOvr>
    <a:masterClrMapping/>
  </p:clrMapOvr>
  <p:transition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/>
          <p:nvPr>
            <p:ph type="title"/>
          </p:nvPr>
        </p:nvSpPr>
        <p:spPr>
          <a:xfrm>
            <a:off x="1231899" y="849858"/>
            <a:ext cx="10541001" cy="8053884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cap="none" sz="6000">
                <a:solidFill>
                  <a:srgbClr val="DCDEE0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000">
                <a:solidFill>
                  <a:srgbClr val="DCDEE0"/>
                </a:solidFill>
              </a:rPr>
              <a:t>How to create a more realistic representation of complex, real-world projects in the classroom?</a:t>
            </a:r>
          </a:p>
        </p:txBody>
      </p:sp>
    </p:spTree>
  </p:cSld>
  <p:clrMapOvr>
    <a:masterClrMapping/>
  </p:clrMapOvr>
  <p:transition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Shape 448"/>
          <p:cNvSpPr/>
          <p:nvPr>
            <p:ph type="title"/>
          </p:nvPr>
        </p:nvSpPr>
        <p:spPr>
          <a:xfrm>
            <a:off x="1231899" y="849858"/>
            <a:ext cx="10541001" cy="8053884"/>
          </a:xfrm>
          <a:prstGeom prst="rect">
            <a:avLst/>
          </a:prstGeom>
        </p:spPr>
        <p:txBody>
          <a:bodyPr/>
          <a:lstStyle/>
          <a:p>
            <a:pPr lvl="0">
              <a:lnSpc>
                <a:spcPct val="100000"/>
              </a:lnSpc>
              <a:defRPr cap="none" sz="1800">
                <a:solidFill>
                  <a:srgbClr val="000000"/>
                </a:solidFill>
              </a:defRPr>
            </a:pPr>
            <a:r>
              <a:rPr sz="4000">
                <a:solidFill>
                  <a:srgbClr val="B98F20"/>
                </a:solidFill>
              </a:rPr>
              <a:t>Unclass model:</a:t>
            </a:r>
            <a:r>
              <a:rPr sz="6000">
                <a:solidFill>
                  <a:srgbClr val="B98F20"/>
                </a:solidFill>
              </a:rPr>
              <a:t> </a:t>
            </a:r>
            <a:endParaRPr sz="6000">
              <a:solidFill>
                <a:srgbClr val="B98F20"/>
              </a:solidFill>
            </a:endParaRPr>
          </a:p>
          <a:p>
            <a:pPr lvl="0">
              <a:lnSpc>
                <a:spcPct val="100000"/>
              </a:lnSpc>
              <a:defRPr cap="none" sz="1800">
                <a:solidFill>
                  <a:srgbClr val="000000"/>
                </a:solidFill>
              </a:defRPr>
            </a:pPr>
            <a:r>
              <a:rPr sz="6000">
                <a:solidFill>
                  <a:srgbClr val="DCDEE0"/>
                </a:solidFill>
              </a:rPr>
              <a:t>Framing: This is a class about process, not about outcome.</a:t>
            </a:r>
          </a:p>
        </p:txBody>
      </p:sp>
    </p:spTree>
  </p:cSld>
  <p:clrMapOvr>
    <a:masterClrMapping/>
  </p:clrMapOvr>
  <p:transition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Shape 450"/>
          <p:cNvSpPr/>
          <p:nvPr>
            <p:ph type="title"/>
          </p:nvPr>
        </p:nvSpPr>
        <p:spPr>
          <a:xfrm>
            <a:off x="1231899" y="849858"/>
            <a:ext cx="10541001" cy="8053884"/>
          </a:xfrm>
          <a:prstGeom prst="rect">
            <a:avLst/>
          </a:prstGeom>
        </p:spPr>
        <p:txBody>
          <a:bodyPr/>
          <a:lstStyle/>
          <a:p>
            <a:pPr lvl="0">
              <a:lnSpc>
                <a:spcPct val="100000"/>
              </a:lnSpc>
              <a:defRPr cap="none" sz="1800">
                <a:solidFill>
                  <a:srgbClr val="000000"/>
                </a:solidFill>
              </a:defRPr>
            </a:pPr>
            <a:r>
              <a:rPr sz="4000">
                <a:solidFill>
                  <a:srgbClr val="B98F20"/>
                </a:solidFill>
              </a:rPr>
              <a:t>Unclass succeses:</a:t>
            </a:r>
            <a:r>
              <a:rPr sz="6000">
                <a:solidFill>
                  <a:srgbClr val="B98F20"/>
                </a:solidFill>
              </a:rPr>
              <a:t> </a:t>
            </a:r>
            <a:endParaRPr sz="6000">
              <a:solidFill>
                <a:srgbClr val="B98F20"/>
              </a:solidFill>
            </a:endParaRPr>
          </a:p>
          <a:p>
            <a:pPr lvl="0">
              <a:lnSpc>
                <a:spcPct val="100000"/>
              </a:lnSpc>
              <a:defRPr cap="none" sz="1800">
                <a:solidFill>
                  <a:srgbClr val="000000"/>
                </a:solidFill>
              </a:defRPr>
            </a:pPr>
            <a:r>
              <a:rPr sz="6000">
                <a:solidFill>
                  <a:srgbClr val="DCDEE0"/>
                </a:solidFill>
              </a:rPr>
              <a:t>…but the outcomes are far better.</a:t>
            </a:r>
          </a:p>
        </p:txBody>
      </p:sp>
    </p:spTree>
  </p:cSld>
  <p:clrMapOvr>
    <a:masterClrMapping/>
  </p:clrMapOvr>
  <p:transition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Shape 452"/>
          <p:cNvSpPr/>
          <p:nvPr>
            <p:ph type="title"/>
          </p:nvPr>
        </p:nvSpPr>
        <p:spPr>
          <a:xfrm>
            <a:off x="1231899" y="849858"/>
            <a:ext cx="10541001" cy="8053884"/>
          </a:xfrm>
          <a:prstGeom prst="rect">
            <a:avLst/>
          </a:prstGeom>
        </p:spPr>
        <p:txBody>
          <a:bodyPr/>
          <a:lstStyle/>
          <a:p>
            <a:pPr lvl="0">
              <a:lnSpc>
                <a:spcPct val="100000"/>
              </a:lnSpc>
              <a:defRPr cap="none" sz="1800">
                <a:solidFill>
                  <a:srgbClr val="000000"/>
                </a:solidFill>
              </a:defRPr>
            </a:pPr>
            <a:r>
              <a:rPr sz="4000">
                <a:solidFill>
                  <a:srgbClr val="B98F20"/>
                </a:solidFill>
              </a:rPr>
              <a:t>Testing: </a:t>
            </a:r>
            <a:endParaRPr sz="4000">
              <a:solidFill>
                <a:srgbClr val="B98F20"/>
              </a:solidFill>
            </a:endParaRPr>
          </a:p>
          <a:p>
            <a:pPr lvl="0">
              <a:lnSpc>
                <a:spcPct val="100000"/>
              </a:lnSpc>
              <a:defRPr cap="none" sz="1800">
                <a:solidFill>
                  <a:srgbClr val="000000"/>
                </a:solidFill>
              </a:defRPr>
            </a:pPr>
            <a:r>
              <a:rPr sz="6000">
                <a:solidFill>
                  <a:srgbClr val="DCDEE0"/>
                </a:solidFill>
              </a:rPr>
              <a:t>Spring 2013 (undergrad)</a:t>
            </a:r>
            <a:endParaRPr sz="6000">
              <a:solidFill>
                <a:srgbClr val="DCDEE0"/>
              </a:solidFill>
            </a:endParaRPr>
          </a:p>
          <a:p>
            <a:pPr lvl="0">
              <a:lnSpc>
                <a:spcPct val="100000"/>
              </a:lnSpc>
              <a:defRPr cap="none" sz="1800">
                <a:solidFill>
                  <a:srgbClr val="000000"/>
                </a:solidFill>
              </a:defRPr>
            </a:pPr>
            <a:r>
              <a:rPr sz="6000">
                <a:solidFill>
                  <a:srgbClr val="DCDEE0"/>
                </a:solidFill>
              </a:rPr>
              <a:t>Fall 2014 (grad)</a:t>
            </a:r>
            <a:endParaRPr sz="6000">
              <a:solidFill>
                <a:srgbClr val="DCDEE0"/>
              </a:solidFill>
            </a:endParaRPr>
          </a:p>
          <a:p>
            <a:pPr lvl="0">
              <a:lnSpc>
                <a:spcPct val="100000"/>
              </a:lnSpc>
              <a:defRPr cap="none" sz="1800">
                <a:solidFill>
                  <a:srgbClr val="000000"/>
                </a:solidFill>
              </a:defRPr>
            </a:pPr>
            <a:r>
              <a:rPr sz="6000">
                <a:solidFill>
                  <a:srgbClr val="DCDEE0"/>
                </a:solidFill>
              </a:rPr>
              <a:t>Spring 2014 (undergrad)</a:t>
            </a:r>
          </a:p>
        </p:txBody>
      </p:sp>
    </p:spTree>
  </p:cSld>
  <p:clrMapOvr>
    <a:masterClrMapping/>
  </p:clrMapOvr>
  <p:transition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4" name="Screen Shot 2014-04-25 at 11.20.44 AM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27789" y="542442"/>
            <a:ext cx="6855278" cy="7788182"/>
          </a:xfrm>
          <a:prstGeom prst="rect">
            <a:avLst/>
          </a:prstGeom>
          <a:ln w="12700">
            <a:miter lim="400000"/>
          </a:ln>
        </p:spPr>
      </p:pic>
      <p:sp>
        <p:nvSpPr>
          <p:cNvPr id="455" name="Shape 45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25779">
              <a:defRPr sz="3780"/>
            </a:lvl1pPr>
          </a:lstStyle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3780">
                <a:solidFill>
                  <a:srgbClr val="DEDEDE"/>
                </a:solidFill>
              </a:rPr>
              <a:t>spring 2014</a:t>
            </a:r>
          </a:p>
        </p:txBody>
      </p:sp>
      <p:sp>
        <p:nvSpPr>
          <p:cNvPr id="456" name="Shape 456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defTabSz="514095">
              <a:defRPr sz="2112"/>
            </a:lvl1pPr>
          </a:lstStyle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2112">
                <a:solidFill>
                  <a:srgbClr val="558AAB"/>
                </a:solidFill>
              </a:rPr>
              <a:t>opening day</a:t>
            </a:r>
          </a:p>
        </p:txBody>
      </p:sp>
      <p:pic>
        <p:nvPicPr>
          <p:cNvPr id="457" name="Screen Shot 2014-04-25 at 11.23.41 AM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15468" y="322204"/>
            <a:ext cx="6855278" cy="65734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Shape 45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25779">
              <a:defRPr sz="3780"/>
            </a:lvl1pPr>
          </a:lstStyle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3780">
                <a:solidFill>
                  <a:srgbClr val="DEDEDE"/>
                </a:solidFill>
              </a:rPr>
              <a:t>spring 2014</a:t>
            </a:r>
          </a:p>
        </p:txBody>
      </p:sp>
      <p:sp>
        <p:nvSpPr>
          <p:cNvPr id="460" name="Shape 460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defTabSz="514095">
              <a:defRPr sz="2112"/>
            </a:lvl1pPr>
          </a:lstStyle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2112">
                <a:solidFill>
                  <a:srgbClr val="558AAB"/>
                </a:solidFill>
              </a:rPr>
              <a:t>opening day</a:t>
            </a:r>
          </a:p>
        </p:txBody>
      </p:sp>
      <p:pic>
        <p:nvPicPr>
          <p:cNvPr id="461" name="Screen Shot 2014-04-25 at 11.23.11 AM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1733" y="360985"/>
            <a:ext cx="8268871" cy="79140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Shape 463"/>
          <p:cNvSpPr/>
          <p:nvPr>
            <p:ph type="title"/>
          </p:nvPr>
        </p:nvSpPr>
        <p:spPr>
          <a:xfrm>
            <a:off x="1231899" y="849858"/>
            <a:ext cx="10541001" cy="8053884"/>
          </a:xfrm>
          <a:prstGeom prst="rect">
            <a:avLst/>
          </a:prstGeom>
        </p:spPr>
        <p:txBody>
          <a:bodyPr/>
          <a:lstStyle/>
          <a:p>
            <a:pPr lvl="0">
              <a:lnSpc>
                <a:spcPct val="100000"/>
              </a:lnSpc>
              <a:defRPr cap="none" sz="1800">
                <a:solidFill>
                  <a:srgbClr val="000000"/>
                </a:solidFill>
              </a:defRPr>
            </a:pPr>
            <a:r>
              <a:rPr sz="4000">
                <a:solidFill>
                  <a:srgbClr val="B98F20"/>
                </a:solidFill>
              </a:rPr>
              <a:t>Problems:</a:t>
            </a:r>
            <a:r>
              <a:rPr sz="6000">
                <a:solidFill>
                  <a:srgbClr val="B98F20"/>
                </a:solidFill>
              </a:rPr>
              <a:t> </a:t>
            </a:r>
            <a:endParaRPr sz="6000">
              <a:solidFill>
                <a:srgbClr val="B98F20"/>
              </a:solidFill>
            </a:endParaRPr>
          </a:p>
          <a:p>
            <a:pPr lvl="0">
              <a:lnSpc>
                <a:spcPct val="100000"/>
              </a:lnSpc>
              <a:defRPr cap="none" sz="1800">
                <a:solidFill>
                  <a:srgbClr val="000000"/>
                </a:solidFill>
              </a:defRPr>
            </a:pPr>
            <a:r>
              <a:rPr sz="6000">
                <a:solidFill>
                  <a:srgbClr val="DCDEE0"/>
                </a:solidFill>
              </a:rPr>
              <a:t>Many moving parts. </a:t>
            </a:r>
          </a:p>
        </p:txBody>
      </p:sp>
      <p:pic>
        <p:nvPicPr>
          <p:cNvPr id="464" name="Screen Shot 2014-05-07 at 10.03.17 AM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77266" y="474133"/>
            <a:ext cx="8166101" cy="6667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65" name="Screen Shot 2014-05-07 at 10.04.23 AM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83166" y="1447800"/>
            <a:ext cx="4495801" cy="7696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Shape 46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25779">
              <a:defRPr sz="3780"/>
            </a:lvl1pPr>
          </a:lstStyle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3780">
                <a:solidFill>
                  <a:srgbClr val="DEDEDE"/>
                </a:solidFill>
              </a:rPr>
              <a:t>individual learning plans</a:t>
            </a:r>
          </a:p>
        </p:txBody>
      </p:sp>
      <p:sp>
        <p:nvSpPr>
          <p:cNvPr id="468" name="Shape 468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defTabSz="514095">
              <a:defRPr sz="2112"/>
            </a:lvl1pPr>
          </a:lstStyle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2112">
                <a:solidFill>
                  <a:srgbClr val="558AAB"/>
                </a:solidFill>
              </a:rPr>
              <a:t>preliminary sketches</a:t>
            </a:r>
          </a:p>
        </p:txBody>
      </p:sp>
      <p:pic>
        <p:nvPicPr>
          <p:cNvPr id="469" name="dance-card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30400" y="889000"/>
            <a:ext cx="9144000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Shape 471"/>
          <p:cNvSpPr/>
          <p:nvPr>
            <p:ph type="title"/>
          </p:nvPr>
        </p:nvSpPr>
        <p:spPr>
          <a:xfrm>
            <a:off x="1231899" y="849858"/>
            <a:ext cx="10541001" cy="8053884"/>
          </a:xfrm>
          <a:prstGeom prst="rect">
            <a:avLst/>
          </a:prstGeom>
        </p:spPr>
        <p:txBody>
          <a:bodyPr/>
          <a:lstStyle/>
          <a:p>
            <a:pPr lvl="0">
              <a:lnSpc>
                <a:spcPct val="100000"/>
              </a:lnSpc>
              <a:defRPr cap="none" sz="1800">
                <a:solidFill>
                  <a:srgbClr val="000000"/>
                </a:solidFill>
              </a:defRPr>
            </a:pPr>
            <a:r>
              <a:rPr sz="4000">
                <a:solidFill>
                  <a:srgbClr val="B98F20"/>
                </a:solidFill>
              </a:rPr>
              <a:t>Successes: </a:t>
            </a:r>
            <a:endParaRPr sz="4000">
              <a:solidFill>
                <a:srgbClr val="B98F20"/>
              </a:solidFill>
            </a:endParaRPr>
          </a:p>
          <a:p>
            <a:pPr lvl="0">
              <a:lnSpc>
                <a:spcPct val="100000"/>
              </a:lnSpc>
              <a:defRPr cap="none" sz="1800">
                <a:solidFill>
                  <a:srgbClr val="000000"/>
                </a:solidFill>
              </a:defRPr>
            </a:pPr>
            <a:r>
              <a:rPr sz="6000">
                <a:solidFill>
                  <a:srgbClr val="DCDEE0"/>
                </a:solidFill>
              </a:rPr>
              <a:t>Tailored to student need.</a:t>
            </a:r>
            <a:endParaRPr sz="6000">
              <a:solidFill>
                <a:srgbClr val="DCDEE0"/>
              </a:solidFill>
            </a:endParaRPr>
          </a:p>
          <a:p>
            <a:pPr lvl="0">
              <a:lnSpc>
                <a:spcPct val="100000"/>
              </a:lnSpc>
              <a:defRPr cap="none" sz="1800">
                <a:solidFill>
                  <a:srgbClr val="000000"/>
                </a:solidFill>
              </a:defRPr>
            </a:pPr>
            <a:r>
              <a:rPr sz="6000">
                <a:solidFill>
                  <a:srgbClr val="DCDEE0"/>
                </a:solidFill>
              </a:rPr>
              <a:t>Experts teaching expertise.</a:t>
            </a:r>
            <a:endParaRPr sz="6000">
              <a:solidFill>
                <a:srgbClr val="DCDEE0"/>
              </a:solidFill>
            </a:endParaRPr>
          </a:p>
          <a:p>
            <a:pPr lvl="0">
              <a:lnSpc>
                <a:spcPct val="100000"/>
              </a:lnSpc>
              <a:defRPr cap="none" sz="1800">
                <a:solidFill>
                  <a:srgbClr val="000000"/>
                </a:solidFill>
              </a:defRPr>
            </a:pPr>
            <a:r>
              <a:rPr sz="6000">
                <a:solidFill>
                  <a:srgbClr val="DCDEE0"/>
                </a:solidFill>
              </a:rPr>
              <a:t>Flexibility.</a:t>
            </a:r>
            <a:endParaRPr sz="6000">
              <a:solidFill>
                <a:srgbClr val="DCDEE0"/>
              </a:solidFill>
            </a:endParaRPr>
          </a:p>
          <a:p>
            <a:pPr lvl="0">
              <a:lnSpc>
                <a:spcPct val="100000"/>
              </a:lnSpc>
              <a:defRPr cap="none" sz="1800">
                <a:solidFill>
                  <a:srgbClr val="000000"/>
                </a:solidFill>
              </a:defRPr>
            </a:pPr>
            <a:r>
              <a:rPr sz="6000">
                <a:solidFill>
                  <a:srgbClr val="DCDEE0"/>
                </a:solidFill>
              </a:rPr>
              <a:t>Student-driven.</a:t>
            </a:r>
            <a:endParaRPr sz="6000">
              <a:solidFill>
                <a:srgbClr val="DCDEE0"/>
              </a:solidFill>
            </a:endParaRPr>
          </a:p>
          <a:p>
            <a:pPr lvl="0">
              <a:lnSpc>
                <a:spcPct val="100000"/>
              </a:lnSpc>
              <a:defRPr cap="none" sz="1800">
                <a:solidFill>
                  <a:srgbClr val="000000"/>
                </a:solidFill>
              </a:defRPr>
            </a:pPr>
            <a:r>
              <a:rPr sz="6000">
                <a:solidFill>
                  <a:srgbClr val="DCDEE0"/>
                </a:solidFill>
              </a:rPr>
              <a:t>Peer-to-peer learning.</a:t>
            </a:r>
            <a:endParaRPr sz="6000">
              <a:solidFill>
                <a:srgbClr val="DCDEE0"/>
              </a:solidFill>
            </a:endParaRPr>
          </a:p>
          <a:p>
            <a:pPr lvl="0">
              <a:lnSpc>
                <a:spcPct val="100000"/>
              </a:lnSpc>
              <a:defRPr cap="none" sz="1800">
                <a:solidFill>
                  <a:srgbClr val="000000"/>
                </a:solidFill>
              </a:defRPr>
            </a:pPr>
            <a:r>
              <a:rPr sz="6000">
                <a:solidFill>
                  <a:srgbClr val="DCDEE0"/>
                </a:solidFill>
              </a:rPr>
              <a:t>Final projects.</a:t>
            </a:r>
          </a:p>
        </p:txBody>
      </p:sp>
    </p:spTree>
  </p:cSld>
  <p:clrMapOvr>
    <a:masterClrMapping/>
  </p:clrMapOvr>
  <p:transition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Shape 473"/>
          <p:cNvSpPr/>
          <p:nvPr>
            <p:ph type="title"/>
          </p:nvPr>
        </p:nvSpPr>
        <p:spPr>
          <a:xfrm>
            <a:off x="1231899" y="849858"/>
            <a:ext cx="10541001" cy="8053884"/>
          </a:xfrm>
          <a:prstGeom prst="rect">
            <a:avLst/>
          </a:prstGeom>
        </p:spPr>
        <p:txBody>
          <a:bodyPr/>
          <a:lstStyle/>
          <a:p>
            <a:pPr lvl="0">
              <a:lnSpc>
                <a:spcPct val="100000"/>
              </a:lnSpc>
              <a:defRPr cap="none" sz="1800">
                <a:solidFill>
                  <a:srgbClr val="000000"/>
                </a:solidFill>
              </a:defRPr>
            </a:pPr>
            <a:r>
              <a:rPr sz="6000">
                <a:solidFill>
                  <a:srgbClr val="B98F20"/>
                </a:solidFill>
              </a:rPr>
              <a:t>THANKS FOR LISTENING</a:t>
            </a:r>
            <a:endParaRPr sz="6000">
              <a:solidFill>
                <a:srgbClr val="B98F20"/>
              </a:solidFill>
            </a:endParaRPr>
          </a:p>
          <a:p>
            <a:pPr lvl="0">
              <a:lnSpc>
                <a:spcPct val="100000"/>
              </a:lnSpc>
              <a:defRPr cap="none" sz="1800">
                <a:solidFill>
                  <a:srgbClr val="000000"/>
                </a:solidFill>
              </a:defRPr>
            </a:pPr>
            <a:endParaRPr sz="6000">
              <a:solidFill>
                <a:srgbClr val="B98F20"/>
              </a:solidFill>
            </a:endParaRPr>
          </a:p>
          <a:p>
            <a:pPr lvl="0">
              <a:lnSpc>
                <a:spcPct val="100000"/>
              </a:lnSpc>
              <a:defRPr cap="none" sz="1800">
                <a:solidFill>
                  <a:srgbClr val="000000"/>
                </a:solidFill>
              </a:defRPr>
            </a:pPr>
            <a:r>
              <a:rPr sz="3000">
                <a:solidFill>
                  <a:srgbClr val="DCDEE0"/>
                </a:solidFill>
              </a:rPr>
              <a:t>Be in touch: </a:t>
            </a:r>
            <a:endParaRPr sz="3000">
              <a:solidFill>
                <a:srgbClr val="DCDEE0"/>
              </a:solidFill>
            </a:endParaRPr>
          </a:p>
          <a:p>
            <a:pPr lvl="0">
              <a:lnSpc>
                <a:spcPct val="100000"/>
              </a:lnSpc>
              <a:defRPr cap="none" sz="1800">
                <a:solidFill>
                  <a:srgbClr val="000000"/>
                </a:solidFill>
              </a:defRPr>
            </a:pPr>
            <a:endParaRPr sz="3000">
              <a:solidFill>
                <a:srgbClr val="DCDEE0"/>
              </a:solidFill>
            </a:endParaRPr>
          </a:p>
          <a:p>
            <a:pPr lvl="0">
              <a:lnSpc>
                <a:spcPct val="100000"/>
              </a:lnSpc>
              <a:defRPr cap="none" sz="1800">
                <a:solidFill>
                  <a:srgbClr val="000000"/>
                </a:solidFill>
              </a:defRPr>
            </a:pPr>
            <a:r>
              <a:rPr sz="3000">
                <a:solidFill>
                  <a:srgbClr val="DCDEE0"/>
                </a:solidFill>
              </a:rPr>
              <a:t>Emily Withrow</a:t>
            </a:r>
            <a:endParaRPr sz="3000">
              <a:solidFill>
                <a:srgbClr val="DCDEE0"/>
              </a:solidFill>
            </a:endParaRPr>
          </a:p>
          <a:p>
            <a:pPr lvl="0">
              <a:lnSpc>
                <a:spcPct val="100000"/>
              </a:lnSpc>
              <a:defRPr cap="none" sz="1800">
                <a:solidFill>
                  <a:srgbClr val="000000"/>
                </a:solidFill>
              </a:defRPr>
            </a:pPr>
            <a:r>
              <a:rPr sz="3000">
                <a:solidFill>
                  <a:srgbClr val="DCDEE0"/>
                </a:solidFill>
              </a:rPr>
              <a:t>Assistant Professor, Medill</a:t>
            </a:r>
            <a:endParaRPr sz="3000">
              <a:solidFill>
                <a:srgbClr val="DCDEE0"/>
              </a:solidFill>
            </a:endParaRPr>
          </a:p>
          <a:p>
            <a:pPr lvl="0">
              <a:lnSpc>
                <a:spcPct val="100000"/>
              </a:lnSpc>
              <a:defRPr cap="none" sz="1800">
                <a:solidFill>
                  <a:srgbClr val="000000"/>
                </a:solidFill>
              </a:defRPr>
            </a:pPr>
            <a:r>
              <a:rPr sz="3000">
                <a:solidFill>
                  <a:srgbClr val="DCDEE0"/>
                </a:solidFill>
              </a:rPr>
              <a:t>Northwestern University</a:t>
            </a:r>
          </a:p>
        </p:txBody>
      </p:sp>
    </p:spTree>
  </p:cSld>
  <p:clrMapOvr>
    <a:masterClrMapping/>
  </p:clrMapOvr>
  <p:transition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/>
          <p:nvPr>
            <p:ph type="title"/>
          </p:nvPr>
        </p:nvSpPr>
        <p:spPr>
          <a:xfrm>
            <a:off x="1231899" y="849858"/>
            <a:ext cx="10541001" cy="8053884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cap="none" sz="6000">
                <a:solidFill>
                  <a:srgbClr val="DCDEE0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000">
                <a:solidFill>
                  <a:srgbClr val="DCDEE0"/>
                </a:solidFill>
              </a:rPr>
              <a:t>How to emulate the ongoing training or “lifetime learning” that we all experience on a project-by-project basis?</a:t>
            </a:r>
          </a:p>
        </p:txBody>
      </p:sp>
    </p:spTree>
  </p:cSld>
  <p:clrMapOvr>
    <a:masterClrMapping/>
  </p:clrMapOvr>
  <p:transition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/>
          <p:nvPr>
            <p:ph type="title"/>
          </p:nvPr>
        </p:nvSpPr>
        <p:spPr>
          <a:xfrm>
            <a:off x="1231899" y="849858"/>
            <a:ext cx="10541001" cy="8053884"/>
          </a:xfrm>
          <a:prstGeom prst="rect">
            <a:avLst/>
          </a:prstGeom>
        </p:spPr>
        <p:txBody>
          <a:bodyPr/>
          <a:lstStyle/>
          <a:p>
            <a:pPr lvl="0">
              <a:lnSpc>
                <a:spcPct val="100000"/>
              </a:lnSpc>
              <a:defRPr cap="none" sz="1800">
                <a:solidFill>
                  <a:srgbClr val="000000"/>
                </a:solidFill>
              </a:defRPr>
            </a:pPr>
            <a:r>
              <a:rPr sz="6000">
                <a:solidFill>
                  <a:srgbClr val="DCDEE0"/>
                </a:solidFill>
              </a:rPr>
              <a:t>Can we help students identify </a:t>
            </a:r>
            <a:endParaRPr sz="6000">
              <a:solidFill>
                <a:srgbClr val="DCDEE0"/>
              </a:solidFill>
            </a:endParaRPr>
          </a:p>
          <a:p>
            <a:pPr lvl="0">
              <a:lnSpc>
                <a:spcPct val="100000"/>
              </a:lnSpc>
              <a:defRPr cap="none" sz="1800">
                <a:solidFill>
                  <a:srgbClr val="000000"/>
                </a:solidFill>
              </a:defRPr>
            </a:pPr>
            <a:r>
              <a:rPr sz="6000">
                <a:solidFill>
                  <a:srgbClr val="DCDEE0"/>
                </a:solidFill>
              </a:rPr>
              <a:t>the right </a:t>
            </a:r>
            <a:r>
              <a:rPr sz="6000">
                <a:solidFill>
                  <a:srgbClr val="B98F20"/>
                </a:solidFill>
              </a:rPr>
              <a:t>questions</a:t>
            </a:r>
            <a:r>
              <a:rPr sz="6000">
                <a:solidFill>
                  <a:srgbClr val="DCDEE0"/>
                </a:solidFill>
              </a:rPr>
              <a:t> </a:t>
            </a:r>
            <a:endParaRPr sz="6000">
              <a:solidFill>
                <a:srgbClr val="DCDEE0"/>
              </a:solidFill>
            </a:endParaRPr>
          </a:p>
          <a:p>
            <a:pPr lvl="0">
              <a:lnSpc>
                <a:spcPct val="100000"/>
              </a:lnSpc>
              <a:defRPr cap="none" sz="1800">
                <a:solidFill>
                  <a:srgbClr val="000000"/>
                </a:solidFill>
              </a:defRPr>
            </a:pPr>
            <a:r>
              <a:rPr sz="6000">
                <a:solidFill>
                  <a:srgbClr val="DCDEE0"/>
                </a:solidFill>
              </a:rPr>
              <a:t>instead of the answers?</a:t>
            </a:r>
          </a:p>
        </p:txBody>
      </p:sp>
    </p:spTree>
  </p:cSld>
  <p:clrMapOvr>
    <a:masterClrMapping/>
  </p:clrMapOvr>
  <p:transition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/>
          <p:nvPr>
            <p:ph type="title"/>
          </p:nvPr>
        </p:nvSpPr>
        <p:spPr>
          <a:xfrm>
            <a:off x="1231899" y="849858"/>
            <a:ext cx="10541001" cy="8053884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cap="none" sz="6000">
                <a:solidFill>
                  <a:srgbClr val="DCDEE0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000">
                <a:solidFill>
                  <a:srgbClr val="DCDEE0"/>
                </a:solidFill>
              </a:rPr>
              <a:t>Help me help you.</a:t>
            </a:r>
          </a:p>
        </p:txBody>
      </p:sp>
    </p:spTree>
  </p:cSld>
  <p:clrMapOvr>
    <a:masterClrMapping/>
  </p:clrMapOvr>
  <p:transition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>
            <p:ph type="title"/>
          </p:nvPr>
        </p:nvSpPr>
        <p:spPr>
          <a:xfrm>
            <a:off x="1231899" y="849858"/>
            <a:ext cx="10541001" cy="8053884"/>
          </a:xfrm>
          <a:prstGeom prst="rect">
            <a:avLst/>
          </a:prstGeom>
        </p:spPr>
        <p:txBody>
          <a:bodyPr/>
          <a:lstStyle/>
          <a:p>
            <a:pPr lvl="0">
              <a:lnSpc>
                <a:spcPct val="100000"/>
              </a:lnSpc>
              <a:defRPr cap="none" sz="1800">
                <a:solidFill>
                  <a:srgbClr val="000000"/>
                </a:solidFill>
              </a:defRPr>
            </a:pPr>
            <a:r>
              <a:rPr sz="6000">
                <a:solidFill>
                  <a:srgbClr val="DCDEE0"/>
                </a:solidFill>
              </a:rPr>
              <a:t>Help </a:t>
            </a:r>
            <a:r>
              <a:rPr sz="6000">
                <a:solidFill>
                  <a:srgbClr val="B98F20"/>
                </a:solidFill>
              </a:rPr>
              <a:t>you</a:t>
            </a:r>
            <a:r>
              <a:rPr sz="6000">
                <a:solidFill>
                  <a:srgbClr val="DCDEE0"/>
                </a:solidFill>
              </a:rPr>
              <a:t> help you.</a:t>
            </a:r>
          </a:p>
        </p:txBody>
      </p:sp>
    </p:spTree>
  </p:cSld>
  <p:clrMapOvr>
    <a:masterClrMapping/>
  </p:clrMapOvr>
  <p:transition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/>
          <p:nvPr>
            <p:ph type="title"/>
          </p:nvPr>
        </p:nvSpPr>
        <p:spPr>
          <a:xfrm>
            <a:off x="1231899" y="849858"/>
            <a:ext cx="10541001" cy="8053884"/>
          </a:xfrm>
          <a:prstGeom prst="rect">
            <a:avLst/>
          </a:prstGeom>
        </p:spPr>
        <p:txBody>
          <a:bodyPr/>
          <a:lstStyle/>
          <a:p>
            <a:pPr lvl="0">
              <a:lnSpc>
                <a:spcPct val="100000"/>
              </a:lnSpc>
              <a:defRPr cap="none" sz="1800">
                <a:solidFill>
                  <a:srgbClr val="000000"/>
                </a:solidFill>
              </a:defRPr>
            </a:pPr>
            <a:r>
              <a:rPr sz="4000">
                <a:solidFill>
                  <a:srgbClr val="B98F20"/>
                </a:solidFill>
              </a:rPr>
              <a:t>Motivation theory:</a:t>
            </a:r>
            <a:r>
              <a:rPr sz="6000">
                <a:solidFill>
                  <a:srgbClr val="B98F20"/>
                </a:solidFill>
              </a:rPr>
              <a:t> </a:t>
            </a:r>
            <a:endParaRPr sz="6000">
              <a:solidFill>
                <a:srgbClr val="B98F20"/>
              </a:solidFill>
            </a:endParaRPr>
          </a:p>
          <a:p>
            <a:pPr lvl="0">
              <a:lnSpc>
                <a:spcPct val="100000"/>
              </a:lnSpc>
              <a:defRPr cap="none" sz="1800">
                <a:solidFill>
                  <a:srgbClr val="000000"/>
                </a:solidFill>
              </a:defRPr>
            </a:pPr>
            <a:r>
              <a:rPr sz="6000">
                <a:solidFill>
                  <a:srgbClr val="DCDEE0"/>
                </a:solidFill>
              </a:rPr>
              <a:t>Choice.</a:t>
            </a:r>
            <a:endParaRPr sz="6000">
              <a:solidFill>
                <a:srgbClr val="DCDEE0"/>
              </a:solidFill>
            </a:endParaRPr>
          </a:p>
          <a:p>
            <a:pPr lvl="0">
              <a:lnSpc>
                <a:spcPct val="100000"/>
              </a:lnSpc>
              <a:defRPr cap="none" sz="1800">
                <a:solidFill>
                  <a:srgbClr val="000000"/>
                </a:solidFill>
              </a:defRPr>
            </a:pPr>
            <a:r>
              <a:rPr sz="6000">
                <a:solidFill>
                  <a:srgbClr val="DCDEE0"/>
                </a:solidFill>
              </a:rPr>
              <a:t>Autonomy.</a:t>
            </a:r>
            <a:endParaRPr sz="6000">
              <a:solidFill>
                <a:srgbClr val="DCDEE0"/>
              </a:solidFill>
            </a:endParaRPr>
          </a:p>
          <a:p>
            <a:pPr lvl="0">
              <a:lnSpc>
                <a:spcPct val="100000"/>
              </a:lnSpc>
              <a:defRPr cap="none" sz="1800">
                <a:solidFill>
                  <a:srgbClr val="000000"/>
                </a:solidFill>
              </a:defRPr>
            </a:pPr>
            <a:r>
              <a:rPr sz="6000">
                <a:solidFill>
                  <a:srgbClr val="DCDEE0"/>
                </a:solidFill>
              </a:rPr>
              <a:t>Relevance.</a:t>
            </a:r>
          </a:p>
        </p:txBody>
      </p:sp>
    </p:spTree>
  </p:cSld>
  <p:clrMapOvr>
    <a:masterClrMapping/>
  </p:clrMapOvr>
  <p:transition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logo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94075" y="2746535"/>
            <a:ext cx="11016650" cy="42605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/>
          <p:nvPr>
            <p:ph type="title"/>
          </p:nvPr>
        </p:nvSpPr>
        <p:spPr>
          <a:xfrm>
            <a:off x="1231899" y="849858"/>
            <a:ext cx="10541001" cy="8053884"/>
          </a:xfrm>
          <a:prstGeom prst="rect">
            <a:avLst/>
          </a:prstGeom>
        </p:spPr>
        <p:txBody>
          <a:bodyPr/>
          <a:lstStyle/>
          <a:p>
            <a:pPr lvl="0">
              <a:lnSpc>
                <a:spcPct val="100000"/>
              </a:lnSpc>
              <a:defRPr cap="none" sz="1800">
                <a:solidFill>
                  <a:srgbClr val="000000"/>
                </a:solidFill>
              </a:defRPr>
            </a:pPr>
            <a:r>
              <a:rPr sz="4000">
                <a:solidFill>
                  <a:srgbClr val="B98F20"/>
                </a:solidFill>
              </a:rPr>
              <a:t>Unclass model:</a:t>
            </a:r>
            <a:r>
              <a:rPr sz="6000">
                <a:solidFill>
                  <a:srgbClr val="B98F20"/>
                </a:solidFill>
              </a:rPr>
              <a:t> </a:t>
            </a:r>
            <a:endParaRPr sz="6000">
              <a:solidFill>
                <a:srgbClr val="B98F20"/>
              </a:solidFill>
            </a:endParaRPr>
          </a:p>
          <a:p>
            <a:pPr lvl="0">
              <a:lnSpc>
                <a:spcPct val="100000"/>
              </a:lnSpc>
              <a:defRPr cap="none" sz="1800">
                <a:solidFill>
                  <a:srgbClr val="000000"/>
                </a:solidFill>
              </a:defRPr>
            </a:pPr>
            <a:r>
              <a:rPr sz="6000">
                <a:solidFill>
                  <a:srgbClr val="DCDEE0"/>
                </a:solidFill>
              </a:rPr>
              <a:t>Identify a goal.</a:t>
            </a:r>
            <a:endParaRPr sz="6000">
              <a:solidFill>
                <a:srgbClr val="DCDEE0"/>
              </a:solidFill>
            </a:endParaRPr>
          </a:p>
          <a:p>
            <a:pPr lvl="0">
              <a:lnSpc>
                <a:spcPct val="100000"/>
              </a:lnSpc>
              <a:defRPr cap="none" sz="1800">
                <a:solidFill>
                  <a:srgbClr val="000000"/>
                </a:solidFill>
              </a:defRPr>
            </a:pPr>
            <a:r>
              <a:rPr sz="6000">
                <a:solidFill>
                  <a:srgbClr val="DCDEE0"/>
                </a:solidFill>
              </a:rPr>
              <a:t>Figure out how to get there.</a:t>
            </a:r>
          </a:p>
        </p:txBody>
      </p:sp>
    </p:spTree>
  </p:cSld>
  <p:clrMapOvr>
    <a:masterClrMapping/>
  </p:clrMapOvr>
  <p:transition spd="med" advClick="1"/>
</p:sld>
</file>

<file path=ppt/theme/_rels/theme1.xml.rels><?xml version="1.0" encoding="UTF-8" standalone="yes"?><Relationships xmlns="http://schemas.openxmlformats.org/package/2006/relationships"><Relationship Id="rId1" Type="http://schemas.openxmlformats.org/officeDocument/2006/relationships/image" Target="../media/image2.png"/></Relationships>

</file>

<file path=ppt/theme/_rels/theme2.xml.rels><?xml version="1.0" encoding="UTF-8" standalone="yes"?><Relationships xmlns="http://schemas.openxmlformats.org/package/2006/relationships"><Relationship Id="rId1" Type="http://schemas.openxmlformats.org/officeDocument/2006/relationships/image" Target="../media/image2.png"/></Relationships>

</file>

<file path=ppt/theme/theme1.xml><?xml version="1.0" encoding="utf-8"?>
<a:theme xmlns:a="http://schemas.openxmlformats.org/drawingml/2006/main" xmlns:r="http://schemas.openxmlformats.org/officeDocument/2006/relationships" name="Blueprint">
  <a:themeElements>
    <a:clrScheme name="Blueprint">
      <a:dk1>
        <a:srgbClr val="AB7655"/>
      </a:dk1>
      <a:lt1>
        <a:srgbClr val="558AAB"/>
      </a:lt1>
      <a:dk2>
        <a:srgbClr val="53585F"/>
      </a:dk2>
      <a:lt2>
        <a:srgbClr val="DCDEE0"/>
      </a:lt2>
      <a:accent1>
        <a:srgbClr val="577198"/>
      </a:accent1>
      <a:accent2>
        <a:srgbClr val="59824B"/>
      </a:accent2>
      <a:accent3>
        <a:srgbClr val="B98F20"/>
      </a:accent3>
      <a:accent4>
        <a:srgbClr val="BF6322"/>
      </a:accent4>
      <a:accent5>
        <a:srgbClr val="902422"/>
      </a:accent5>
      <a:accent6>
        <a:srgbClr val="574170"/>
      </a:accent6>
      <a:hlink>
        <a:srgbClr val="0000FF"/>
      </a:hlink>
      <a:folHlink>
        <a:srgbClr val="FF00FF"/>
      </a:folHlink>
    </a:clrScheme>
    <a:fontScheme name="Blueprint">
      <a:majorFont>
        <a:latin typeface="Helvetica Neue Bold Condensed"/>
        <a:ea typeface="Helvetica Neue Bold Condensed"/>
        <a:cs typeface="Helvetica Neue Bold Condensed"/>
      </a:majorFont>
      <a:minorFont>
        <a:latin typeface="Helvetica Neue Light"/>
        <a:ea typeface="Helvetica Neue Light"/>
        <a:cs typeface="Helvetica Neue Light"/>
      </a:minorFont>
    </a:fontScheme>
    <a:fmtScheme name="Bluepri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000" u="none" kumimoji="0" normalizeH="0">
            <a:ln>
              <a:noFill/>
            </a:ln>
            <a:solidFill>
              <a:srgbClr val="DEDEDE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577198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558AAB"/>
            </a:solidFill>
            <a:effectLst/>
            <a:uFillTx/>
            <a:latin typeface="+mj-lt"/>
            <a:ea typeface="+mj-ea"/>
            <a:cs typeface="+mj-cs"/>
            <a:sym typeface="Helvetica Neue Bold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Blueprint">
  <a:themeElements>
    <a:clrScheme name="Blueprint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577198"/>
      </a:accent1>
      <a:accent2>
        <a:srgbClr val="59824B"/>
      </a:accent2>
      <a:accent3>
        <a:srgbClr val="B98F20"/>
      </a:accent3>
      <a:accent4>
        <a:srgbClr val="BF6322"/>
      </a:accent4>
      <a:accent5>
        <a:srgbClr val="902422"/>
      </a:accent5>
      <a:accent6>
        <a:srgbClr val="574170"/>
      </a:accent6>
      <a:hlink>
        <a:srgbClr val="0000FF"/>
      </a:hlink>
      <a:folHlink>
        <a:srgbClr val="FF00FF"/>
      </a:folHlink>
    </a:clrScheme>
    <a:fontScheme name="Blueprint">
      <a:majorFont>
        <a:latin typeface="Helvetica Neue Bold Condensed"/>
        <a:ea typeface="Helvetica Neue Bold Condensed"/>
        <a:cs typeface="Helvetica Neue Bold Condensed"/>
      </a:majorFont>
      <a:minorFont>
        <a:latin typeface="Helvetica Neue Light"/>
        <a:ea typeface="Helvetica Neue Light"/>
        <a:cs typeface="Helvetica Neue Light"/>
      </a:minorFont>
    </a:fontScheme>
    <a:fmtScheme name="Bluepri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000" u="none" kumimoji="0" normalizeH="0">
            <a:ln>
              <a:noFill/>
            </a:ln>
            <a:solidFill>
              <a:srgbClr val="DEDEDE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577198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558AAB"/>
            </a:solidFill>
            <a:effectLst/>
            <a:uFillTx/>
            <a:latin typeface="+mj-lt"/>
            <a:ea typeface="+mj-ea"/>
            <a:cs typeface="+mj-cs"/>
            <a:sym typeface="Helvetica Neue Bold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